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9" r:id="rId3"/>
    <p:sldId id="260" r:id="rId4"/>
    <p:sldId id="272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AED5A8-9D81-404B-8F99-CB9DB01C6A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E4C5CB6-A2DB-494E-A530-50C5825F9F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B6340-4A45-40FB-BF7E-71DC1C137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F0BD12-70B5-422D-93B4-AAA4289FB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8540A4-EB20-4FE8-B55E-B0C7B535B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487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568D3D-AE2D-4D97-8AC0-76FD0A115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017CBD-A6F5-4753-8594-8A751C600D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D8B330-2E12-47B9-A597-385B30B1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504B9D-58DE-491B-B3F3-E86462703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0C3C69-D142-4569-8A71-D0A0A5A5E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309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679ED55-0130-4F27-AD0F-22E2F92FDF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2FF0026-0698-42F2-AEDA-F3B49AA7C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06EB7F-38CE-42AC-BD58-1115B29CD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1B9A28-86ED-4A09-A5BB-C488E9DA0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109480-CBC0-451D-8707-253B5706A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230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0A2A2B-2EC2-48E8-A445-808E964F8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02D735-ABB7-46E2-86BF-AA66ECEEB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073AAB-2474-46BF-9519-6002332D1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D8DD0C-36F2-481F-B14D-83B1EBA6B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FB348D-1299-4985-9FBE-97961C2F5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84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92920C-0082-49D6-B527-7AA268660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B822BD-2F6F-4BAA-8531-CD63B45CD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8962DE-AF93-4843-9656-424D1E4D5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E4AFB1-4711-4A2C-BE94-2AB41DE47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FA03CB-EE12-48A6-9E86-E3CCFDFAF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248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A4774C-FF52-435A-987C-B063C131A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AD4E5F-EA65-42A9-B24E-1462CCC159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3BEAFB5-DCB9-448F-9C53-2FECB2A773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07C1BB-42F4-4EEF-B27E-FFBE13DBA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D125881-8B82-4597-82B4-C33EDF22F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BD8ACE-82A7-4663-B781-76B465DFD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720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CF1E8A-1AD1-421B-AF42-9A7E10DD7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CEE55C-91AE-46A8-85EC-2BC3187010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77E0F3-7ECC-4FBA-B074-18B945FDFB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F5E4F1-1B9D-45EA-BB9E-C3EF8C2A40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0128160-7DE6-49ED-B63A-D9EAC3FFC7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8B53FFE-9541-4DC3-93B3-19CC25BFB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91F7E0-701F-491A-931C-8688DFEF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2CF705E-920D-4F86-8E62-53A86D581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593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87793C-4935-4856-A17C-4CDB41FDD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1CB5C83-0AB8-48C9-9192-D2130B91B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E31761-8F81-4272-BC74-68B410BBD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94F1C6-D1BD-4F98-AB8D-FBF36DA84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139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F877E6-7C8D-4D5B-B042-04F850533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FAD9CC-EA5C-4A79-B81F-3F0CF802B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3860EC-0D8F-4637-BEC2-6A4D671D0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412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7307D0-1A88-4AF9-88D1-DF845B20D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6165CC-FB3E-4E01-A938-5F2926D96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D9270D1-7140-4E07-8436-F7944A9034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8E04A5-F579-4B6B-8BA6-2E9D928BC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EA591A-4BA1-40A2-A201-DCA89F1B4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6A7F58-CC0E-4706-B3A1-D53A134BD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733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8C05E1-1268-4E37-82EA-BC8052775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846A63-0C4A-4E18-B6F7-0148F62F86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04F533-A016-48FB-B752-CA74E611D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7CBF92-26DE-4D4D-9FE7-346EB7009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3E37EB-0A7D-47FC-B5C2-CC60CCC17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3E1130-B335-43DA-9E92-07893EE9E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087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FAA8A2-3C75-4E18-8198-FEB95B7F8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39B92B-E330-40AB-A1C8-2C1DA2D8D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5017F2-3E09-41DB-9C27-EA5BF9C9BF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B72CAC-97CE-4775-87B9-C019FF3AC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E0ECA7-6E3A-49EA-BDF2-BA632458B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974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0%D0%BE%D1%81%D1%81%D0%B8%D1%8F" TargetMode="External"/><Relationship Id="rId7" Type="http://schemas.openxmlformats.org/officeDocument/2006/relationships/hyperlink" Target="https://ru.wikipedia.org/wiki/%D0%94%D0%B5%D0%B9%D1%81%D1%82%D0%B2%D0%B8%D1%82%D0%B5%D0%BB%D1%8C%D0%BD%D1%8B%D0%B9_%D0%B3%D0%BE%D1%81%D1%83%D0%B4%D0%B0%D1%80%D1%81%D1%82%D0%B2%D0%B5%D0%BD%D0%BD%D1%8B%D0%B9_%D1%81%D0%BE%D0%B2%D0%B5%D1%82%D0%BD%D0%B8%D0%BA_%D1%8E%D1%81%D1%82%D0%B8%D1%86%D0%B8%D0%B8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A1%D0%BE%D0%B2%D0%B5%D1%82_%D0%91%D0%B5%D0%B7%D0%BE%D0%BF%D0%B0%D1%81%D0%BD%D0%BE%D1%81%D1%82%D0%B8_%D0%A0%D0%BE%D1%81%D1%81%D0%B8%D0%B9%D1%81%D0%BA%D0%BE%D0%B9_%D0%A4%D0%B5%D0%B4%D0%B5%D1%80%D0%B0%D1%86%D0%B8%D0%B8" TargetMode="External"/><Relationship Id="rId5" Type="http://schemas.openxmlformats.org/officeDocument/2006/relationships/hyperlink" Target="https://ru.wikipedia.org/wiki/%D0%93%D0%B5%D0%BD%D0%B5%D1%80%D0%B0%D0%BB%D1%8C%D0%BD%D1%8B%D0%B9_%D0%BF%D1%80%D0%BE%D0%BA%D1%83%D1%80%D0%BE%D1%80_%D0%A0%D0%BE%D1%81%D1%81%D0%B8%D0%B9%D1%81%D0%BA%D0%BE%D0%B9_%D0%A4%D0%B5%D0%B4%D0%B5%D1%80%D0%B0%D1%86%D0%B8%D0%B8" TargetMode="External"/><Relationship Id="rId4" Type="http://schemas.openxmlformats.org/officeDocument/2006/relationships/hyperlink" Target="https://ru.wikipedia.org/wiki/%D0%AE%D1%80%D0%B8%D1%81%D1%82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60648"/>
            <a:ext cx="8458200" cy="1470025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прокуратуре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300 лет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5943" y="4869160"/>
            <a:ext cx="4121696" cy="963066"/>
          </a:xfrm>
        </p:spPr>
        <p:txBody>
          <a:bodyPr>
            <a:normAutofit fontScale="85000" lnSpcReduction="1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Севастьянова Дарья, 11 –в класс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«СОШ № 1», г. Верхняя Пышма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2021 год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627D89-D8F4-49C2-89AC-AF4CF0697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978" y="1844824"/>
            <a:ext cx="4956043" cy="2787774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8617" y="182530"/>
            <a:ext cx="8186766" cy="2499190"/>
          </a:xfrm>
        </p:spPr>
        <p:txBody>
          <a:bodyPr/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выдвигаются новые требования к прокурорам и ставятся более сложные задачи.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числе приоритетных направлений деятельности органов прокуратуры продолжают оставаться борьба с преступностью и коррупцией, защита прав и законных интересов граждан, обеспечение единства правового пространства страны.</a:t>
            </a:r>
          </a:p>
        </p:txBody>
      </p:sp>
      <p:pic>
        <p:nvPicPr>
          <p:cNvPr id="4" name="Picture 4" descr="https://krsk.sibnovosti.ru/pictures/0624/1060/____________thumb_fed_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266" y="2919659"/>
            <a:ext cx="4391348" cy="34475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4860032" y="4320280"/>
            <a:ext cx="41044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Герб генеральной прокуратуры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8761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3981" t="37188" r="22123" b="26468"/>
          <a:stretch>
            <a:fillRect/>
          </a:stretch>
        </p:blipFill>
        <p:spPr bwMode="auto">
          <a:xfrm>
            <a:off x="0" y="1340768"/>
            <a:ext cx="9114407" cy="34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8258204" cy="5717304"/>
          </a:xfrm>
        </p:spPr>
        <p:txBody>
          <a:bodyPr/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1991 года в России сменилось семь генеральных прокуроров: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 Степанков (1991-1993)</a:t>
            </a:r>
          </a:p>
          <a:p>
            <a:pPr algn="just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Алексей Казанник (1993-1994)</a:t>
            </a:r>
          </a:p>
          <a:p>
            <a:pPr algn="just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Алексей Ильюшенко (1994-1995; и. о. генпрокурора)</a:t>
            </a:r>
          </a:p>
          <a:p>
            <a:pPr algn="just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Юрий Скуратов (1995-2000)</a:t>
            </a:r>
          </a:p>
          <a:p>
            <a:pPr algn="just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Устинов (2000-2006)</a:t>
            </a:r>
          </a:p>
          <a:p>
            <a:pPr algn="just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Юрий Чайка (2006-2020)</a:t>
            </a:r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3AAF2BF-E5A7-4DE9-ADB1-C26A8B12A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692696"/>
            <a:ext cx="954236" cy="95423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949CA4-CB77-4C99-83A0-9F7C5138D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945129" y="1772816"/>
            <a:ext cx="1216090" cy="8102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333D18-02F5-46A1-88CF-3130D3F42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2626695"/>
            <a:ext cx="1224136" cy="802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A8F58A-3CEA-4A48-BC8E-00699A75E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783517" y="3119300"/>
            <a:ext cx="1246775" cy="14127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87C08E-9772-4315-9A82-DA05CA9606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269965" y="4005064"/>
            <a:ext cx="1302722" cy="16288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67ED292-2488-4A47-B5F1-E86922C898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2204" y="5172117"/>
            <a:ext cx="1907704" cy="10739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898" y="332656"/>
            <a:ext cx="8258204" cy="1922556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января 2020 г. по представлению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В.В.</a:t>
            </a:r>
          </a:p>
          <a:p>
            <a:pPr algn="just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Путина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утвержден Советом Федерации на должность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прокурора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РФ Краснов Игорь Викторович.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User\Desktop\200px-11-03-2020_Igor_Krasnov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2394009"/>
            <a:ext cx="3312368" cy="41404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3995936" y="3068960"/>
            <a:ext cx="48577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Россия"/>
              </a:rPr>
              <a:t>Российский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государственный деятель,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Юрист"/>
              </a:rPr>
              <a:t>юрист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Генеральный прокурор Российской Федерации"/>
              </a:rPr>
              <a:t>Генеральный прокурор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Генеральный прокурор Российской Федерации"/>
              </a:rPr>
              <a:t>Российской Федерации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 22 января 2020 года.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6" tooltip="Совет Безопасности Российской Федерации"/>
              </a:rPr>
              <a:t>Член Совета Безопасности Российской Федерации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 3 февраля 2020 года. Член Совета при Президенте Российской Федерации по противодействию коррупции с 13 февраля 2020 года.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7" tooltip="Действительный государственный советник юстиции"/>
              </a:rPr>
              <a:t>Действительный государственный советник юстиции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0A981B4-E517-4490-A9D5-69367C01D2AF}"/>
              </a:ext>
            </a:extLst>
          </p:cNvPr>
          <p:cNvSpPr/>
          <p:nvPr/>
        </p:nvSpPr>
        <p:spPr>
          <a:xfrm>
            <a:off x="53752" y="169739"/>
            <a:ext cx="9036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Прокурор города Верхняя Пышма  - 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советник юстиции Александр Владимирович Гоголевский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682B69C-0E96-42EC-BB71-934BE40F1F00}"/>
              </a:ext>
            </a:extLst>
          </p:cNvPr>
          <p:cNvSpPr/>
          <p:nvPr/>
        </p:nvSpPr>
        <p:spPr>
          <a:xfrm>
            <a:off x="3635896" y="1237572"/>
            <a:ext cx="4158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https://epp.genproc.gov.ru/web/proc_66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BA3956A-FE53-4619-8FF8-0B27DD181BFD}"/>
              </a:ext>
            </a:extLst>
          </p:cNvPr>
          <p:cNvSpPr/>
          <p:nvPr/>
        </p:nvSpPr>
        <p:spPr>
          <a:xfrm>
            <a:off x="53752" y="1733505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органы прокуратуры придают важное значение своевременному информированию органов представительной и исполнительной власти всех уровней о состоянии законности, складывающейся в правоприменительной практике.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в этом видится основное направление деятельности прокуратуры, от которой во многом зависит благосостояние и правовая защищенность граждан, безопасность и интересы государства.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E87803D-086B-44B1-84B6-71554966C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06" y="3846768"/>
            <a:ext cx="4210269" cy="28068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742F56-25E2-45A5-81C9-31BD88DC4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7" y="3708587"/>
            <a:ext cx="4149759" cy="2762183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5170" y="620688"/>
            <a:ext cx="8258204" cy="1224136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России Владимир Путин подписал указ о праздновании 300-летия российской прокуратуры, которое отмечалась 12 января 2022 года.</a:t>
            </a:r>
          </a:p>
        </p:txBody>
      </p:sp>
      <p:sp>
        <p:nvSpPr>
          <p:cNvPr id="3074" name="AutoShape 2" descr="https://katehon.com/sites/default/files/putin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3" descr="C:\Users\User\Desktop\putin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1104" y="2064078"/>
            <a:ext cx="6046336" cy="41732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571481"/>
            <a:ext cx="8158162" cy="2281456"/>
          </a:xfrm>
        </p:spPr>
        <p:txBody>
          <a:bodyPr/>
          <a:lstStyle/>
          <a:p>
            <a:pPr algn="just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января 1722 года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указу Петра Первого была учреждена Российская прокуратура.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создании прокуратуры Петром I перед ней ставилась задача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«уничтожить или ослабить зло, проистекающее из беспорядков в делах, неправосудия, взяточничества и беззакония».</a:t>
            </a:r>
          </a:p>
          <a:p>
            <a:endParaRPr lang="ru-RU" dirty="0"/>
          </a:p>
        </p:txBody>
      </p:sp>
      <p:pic>
        <p:nvPicPr>
          <p:cNvPr id="2050" name="Picture 2" descr="https://genproc.gov.ru/bitrix_personal/templates/gp_2016/i/about/about-content__img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2159" y="2564904"/>
            <a:ext cx="2648401" cy="39124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1" descr="C:\Users\User\Desktop\10307202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2" y="2564904"/>
            <a:ext cx="2500330" cy="33558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C3A3E54-DA38-4BD5-9E22-EA9BE4F8C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216" y="2886724"/>
            <a:ext cx="2304256" cy="230425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FBCF22A-9C5F-48EF-BE9D-7C400ADF1135}"/>
              </a:ext>
            </a:extLst>
          </p:cNvPr>
          <p:cNvSpPr/>
          <p:nvPr/>
        </p:nvSpPr>
        <p:spPr>
          <a:xfrm>
            <a:off x="301216" y="5190980"/>
            <a:ext cx="2304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Ягужинский П. И.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первый генерал-прокурор России.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66C2E7-0875-4B3D-8E2F-BB9E1857CBB6}"/>
              </a:ext>
            </a:extLst>
          </p:cNvPr>
          <p:cNvSpPr/>
          <p:nvPr/>
        </p:nvSpPr>
        <p:spPr>
          <a:xfrm>
            <a:off x="2877300" y="6021288"/>
            <a:ext cx="300941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 </a:t>
            </a:r>
            <a:r>
              <a:rPr lang="en-US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первый император </a:t>
            </a:r>
          </a:p>
          <a:p>
            <a:pPr algn="ctr"/>
            <a:r>
              <a:rPr lang="ru-RU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ED15D81-39D7-46DA-A070-0C509D0B739F}"/>
              </a:ext>
            </a:extLst>
          </p:cNvPr>
          <p:cNvSpPr/>
          <p:nvPr/>
        </p:nvSpPr>
        <p:spPr>
          <a:xfrm>
            <a:off x="107504" y="188640"/>
            <a:ext cx="89289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Прокуроры были назначены не только в Сенат и Синод, но и во все коллегии, Главный магистрат и надворные суды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гофгерихты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Всего было назначено 22 прокурора и 17 в центральные ведомства, из которых воинские звания имели 24 человека.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FDB518B-0F18-40DE-BC65-9895F5BA9A08}"/>
              </a:ext>
            </a:extLst>
          </p:cNvPr>
          <p:cNvSpPr/>
          <p:nvPr/>
        </p:nvSpPr>
        <p:spPr>
          <a:xfrm>
            <a:off x="53752" y="1268760"/>
            <a:ext cx="90364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Ягужинский не подводил царя. Петр говорил: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«Что смотрит Павел, так верно, как будто я сам видел».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Современники отмечали его необыкновенную активность. За один день он мог сделать столько, сколько другим не удавалось за неделю. Мысли свои он высказывал без лести, не робея ни перед кем.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это светлейший князь А. Меншиков люто ненавидел его.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495CBD-8CEA-47F0-8941-11DBD27F4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2445602"/>
            <a:ext cx="4829715" cy="317151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7E8912E-7D71-4522-9B06-5905BAC94057}"/>
              </a:ext>
            </a:extLst>
          </p:cNvPr>
          <p:cNvSpPr/>
          <p:nvPr/>
        </p:nvSpPr>
        <p:spPr>
          <a:xfrm>
            <a:off x="84815" y="2902878"/>
            <a:ext cx="36019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Как-то обращаясь к Петру по поводу злоупотреблений Меншикова, Ягужинский сказал: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«Правды никогда не добьешься, государь, если будешь спуск учинять таким как князь Меншиков».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Петр подумал и ответил: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«Кругом ты прав,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Павлушка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56F925C-B553-4DDB-BFCB-824547AC23DB}"/>
              </a:ext>
            </a:extLst>
          </p:cNvPr>
          <p:cNvSpPr/>
          <p:nvPr/>
        </p:nvSpPr>
        <p:spPr>
          <a:xfrm>
            <a:off x="53752" y="5628170"/>
            <a:ext cx="89289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Меры прокурорского реагирования были тогда таковыми: сначала следовало устное предупреждение руководству на фактическое нарушение закона. Затем прокурор доносил в императору о нарушении закона.</a:t>
            </a:r>
          </a:p>
        </p:txBody>
      </p:sp>
    </p:spTree>
    <p:extLst>
      <p:ext uri="{BB962C8B-B14F-4D97-AF65-F5344CB8AC3E}">
        <p14:creationId xmlns:p14="http://schemas.microsoft.com/office/powerpoint/2010/main" val="887012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07504" y="2996952"/>
            <a:ext cx="5976664" cy="307468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В1917 года высшим органом власти в стране - Советом Народных Комиссаров -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 принят Декрет о суде № 1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согласно которому упразднялись существовавшие до революции суды, институты судебных следователей, прокурорского надзора, а также присяжной и частной адвокатуры. Их функции взяли на себя вновь созданные народные суды, а также революционные трибуналы. Для производства предварительного следствия были образованы особые следственные комиссии.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40F8E47-B7C7-4FDF-92FC-27CD3ADBD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43507"/>
            <a:ext cx="3560530" cy="253479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5D23807-2BB0-4F3E-996E-BADFB06CDEDD}"/>
              </a:ext>
            </a:extLst>
          </p:cNvPr>
          <p:cNvSpPr/>
          <p:nvPr/>
        </p:nvSpPr>
        <p:spPr>
          <a:xfrm>
            <a:off x="4412385" y="66100"/>
            <a:ext cx="4408087" cy="2585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Октябрьская революция 1917 года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5EFA85-346B-481C-BD47-5BC41DA56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2806752"/>
            <a:ext cx="2520280" cy="32503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F749D1-D5D8-44DC-BF3D-63CFD756A52E}"/>
              </a:ext>
            </a:extLst>
          </p:cNvPr>
          <p:cNvSpPr txBox="1"/>
          <p:nvPr/>
        </p:nvSpPr>
        <p:spPr>
          <a:xfrm>
            <a:off x="6804248" y="6043050"/>
            <a:ext cx="17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 В.И</a:t>
            </a:r>
            <a:r>
              <a:rPr lang="ru-RU" dirty="0">
                <a:solidFill>
                  <a:srgbClr val="FF0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42259" y="332656"/>
            <a:ext cx="4186352" cy="2736304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мае 1922 года постановлением ВЦИК было принято первое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«Положение о прокурорском надзоре»,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которому в составе Народного комиссариата юстиции была учреждена Государственная Прокуратура.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июне 1933 года Постановлением ЦИК и СНК Союза ССР принято решение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учреждении прокуратуры Союза ССР.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974601-D38C-49F0-8B24-F84460CA4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392"/>
            <a:ext cx="4850144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2A4D1A-49A4-4B2A-ACAD-F9FD59FCB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700" y="3050466"/>
            <a:ext cx="4312300" cy="14823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E02B8E-39FA-49F6-9D20-8162E62E6FCF}"/>
              </a:ext>
            </a:extLst>
          </p:cNvPr>
          <p:cNvSpPr txBox="1"/>
          <p:nvPr/>
        </p:nvSpPr>
        <p:spPr>
          <a:xfrm>
            <a:off x="4850144" y="4532819"/>
            <a:ext cx="40098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управления Прокуратуры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FDF703-A835-4341-B26A-0E3D9E831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4881" y="4906504"/>
            <a:ext cx="2404382" cy="1803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141286"/>
            <a:ext cx="7956376" cy="235161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Утвержденное в декабре 1933 года «Положение о Прокуратуре Союза ССР» определило правовой статус Прокуратуры СССР как самостоятельного государственного органа. Прокуратура Верховного Суда СССР была упразднена. 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Первым прокурором Союза СССР был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 Иван Алексеевич Акулов.</a:t>
            </a:r>
          </a:p>
        </p:txBody>
      </p:sp>
      <p:pic>
        <p:nvPicPr>
          <p:cNvPr id="4" name="Picture 2" descr="C:\Users\User\Desktop\1200px-Акулов_Іван_Олексійович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37" y="2589079"/>
            <a:ext cx="2403195" cy="32162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2987824" y="2589079"/>
            <a:ext cx="47149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 партийный и государственный деятель, первый Прокурор СССР, председатель Вятского и Оренбургского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губкомов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РКП, председатель Революционного комитета по управлению Киргизским (Казахским) краем. Репрессирован, реабилитирован посмертно.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BECB8F6-3FD9-4389-979C-50051EBA5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8640"/>
            <a:ext cx="993596" cy="15567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946338-CC2B-4512-90B0-E3ABC3257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288" y="4365105"/>
            <a:ext cx="1737460" cy="241952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4AA545A-D6E6-4E9D-B436-0AE3CF5127F7}"/>
              </a:ext>
            </a:extLst>
          </p:cNvPr>
          <p:cNvSpPr/>
          <p:nvPr/>
        </p:nvSpPr>
        <p:spPr>
          <a:xfrm>
            <a:off x="2987824" y="4704015"/>
            <a:ext cx="41764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Прокуратуру СССР возлагались функции по подбору, расстановке и воспитанию кадров прокуроров и следователей.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2427752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годы Великой Отечественной войны деятельность органов Прокуратуры была подчинена общей задаче - победе советского народа над немецким фашизмом. В соответствии с Указом Президиума Верховного Совета СССР от 22 июня 1941 г. «О военном положении», работа органов прокуратуры, как военных, так и территориальных, была перестроена на военный лад.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768DEC1-DB11-430F-9234-F9F3E208C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780928"/>
            <a:ext cx="4860032" cy="328052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E46F97E-7D6E-4C34-ADE9-9973AD5990FC}"/>
              </a:ext>
            </a:extLst>
          </p:cNvPr>
          <p:cNvSpPr/>
          <p:nvPr/>
        </p:nvSpPr>
        <p:spPr>
          <a:xfrm>
            <a:off x="5148064" y="2810448"/>
            <a:ext cx="39959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укрепления трудовой и исполнительской дисциплины Указом Президиума Верховного Совета СССР в сентябре 1943 г. прокурорско-следственным работникам устанавливаются классные чины с выдачей форменного обмундирования. Одновременно вводится сравнительная градация классных чинов прокуроров и следователей, приравненных к воинским званиям.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898" y="188640"/>
            <a:ext cx="8258204" cy="612068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распада СССР, в январе 1992 г., был принят новый Федеральный закон «О прокуратуре Российской Федерации». В дальнейшем в Конституции Российской Федерации, принятой в 1993 г., в статье 129 был закреплен принцип единства и централизации системы органов прокуратуры.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Прокуратура Российской Федерации 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единая федеральная система органов, в задачу которой входит осуществление от имени Российской Федерации надзора за соблюдением Конституции Российской Федерации и исполнением законов, действующих на её территории. 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9CE26BE-B804-4C7C-BE73-2278FD0A6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1628800"/>
            <a:ext cx="3024336" cy="302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</TotalTime>
  <Words>926</Words>
  <Application>Microsoft Office PowerPoint</Application>
  <PresentationFormat>Экран (4:3)</PresentationFormat>
  <Paragraphs>66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Российской прокуратуре  300 лет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Хамитов Марсель Радикович</cp:lastModifiedBy>
  <cp:revision>31</cp:revision>
  <dcterms:created xsi:type="dcterms:W3CDTF">2021-08-26T18:32:13Z</dcterms:created>
  <dcterms:modified xsi:type="dcterms:W3CDTF">2022-01-24T11:24:52Z</dcterms:modified>
</cp:coreProperties>
</file>