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82" r:id="rId3"/>
    <p:sldId id="276" r:id="rId4"/>
    <p:sldId id="262" r:id="rId5"/>
    <p:sldId id="269" r:id="rId6"/>
    <p:sldId id="294" r:id="rId7"/>
    <p:sldId id="289" r:id="rId8"/>
    <p:sldId id="290" r:id="rId9"/>
    <p:sldId id="296" r:id="rId10"/>
    <p:sldId id="280" r:id="rId11"/>
    <p:sldId id="291" r:id="rId12"/>
    <p:sldId id="292" r:id="rId13"/>
    <p:sldId id="313" r:id="rId14"/>
    <p:sldId id="297" r:id="rId15"/>
    <p:sldId id="298" r:id="rId16"/>
    <p:sldId id="265" r:id="rId17"/>
    <p:sldId id="299" r:id="rId18"/>
    <p:sldId id="300" r:id="rId19"/>
    <p:sldId id="267" r:id="rId20"/>
    <p:sldId id="301" r:id="rId21"/>
    <p:sldId id="30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8" autoAdjust="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69526-A243-4875-8074-0F3AF87543A2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3BB9EA-BC01-428A-A9B2-341340446E98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Разработка и внедрение организационно-правовых механизмов, снимающих возможность коррупционных действий</a:t>
          </a:r>
        </a:p>
      </dgm:t>
    </dgm:pt>
    <dgm:pt modelId="{B8A9C2CF-9B25-4376-BA95-64B4173FDAB3}" type="parTrans" cxnId="{4F6C23F4-FE9B-42F5-99B4-C55B02EF2D27}">
      <dgm:prSet/>
      <dgm:spPr/>
      <dgm:t>
        <a:bodyPr/>
        <a:lstStyle/>
        <a:p>
          <a:endParaRPr lang="ru-RU"/>
        </a:p>
      </dgm:t>
    </dgm:pt>
    <dgm:pt modelId="{E1B6C325-F602-4A39-9570-644431C0E3A2}" type="sibTrans" cxnId="{4F6C23F4-FE9B-42F5-99B4-C55B02EF2D27}">
      <dgm:prSet/>
      <dgm:spPr/>
      <dgm:t>
        <a:bodyPr/>
        <a:lstStyle/>
        <a:p>
          <a:endParaRPr lang="ru-RU" dirty="0"/>
        </a:p>
      </dgm:t>
    </dgm:pt>
    <dgm:pt modelId="{663E6707-FACC-47A7-AB90-890F95FD2CF6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Разработка мер, направленных на обеспечение прозрачности действий ответственных лиц в условиях коррупционной ситуации</a:t>
          </a:r>
        </a:p>
      </dgm:t>
    </dgm:pt>
    <dgm:pt modelId="{D5612E59-2766-41D8-B661-28016C56304F}" type="parTrans" cxnId="{D0A89A4E-25E9-42F6-9E92-9859FC2F1E90}">
      <dgm:prSet/>
      <dgm:spPr/>
      <dgm:t>
        <a:bodyPr/>
        <a:lstStyle/>
        <a:p>
          <a:endParaRPr lang="ru-RU"/>
        </a:p>
      </dgm:t>
    </dgm:pt>
    <dgm:pt modelId="{B0BFA032-02C1-43AD-9666-3F3B9B1A5D15}" type="sibTrans" cxnId="{D0A89A4E-25E9-42F6-9E92-9859FC2F1E90}">
      <dgm:prSet/>
      <dgm:spPr/>
      <dgm:t>
        <a:bodyPr/>
        <a:lstStyle/>
        <a:p>
          <a:endParaRPr lang="ru-RU" dirty="0"/>
        </a:p>
      </dgm:t>
    </dgm:pt>
    <dgm:pt modelId="{2633E3E5-E611-4A86-89C2-D01F22DB2DC2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Совершенствование методов обучения и воспитания детей нравственным нормам, составляющим основу личности, устойчивой против коррупции</a:t>
          </a:r>
        </a:p>
      </dgm:t>
    </dgm:pt>
    <dgm:pt modelId="{78667343-4315-4B36-94BD-E3E8A2B90408}" type="parTrans" cxnId="{5B6E0DA8-2010-4A80-A92C-E2EC9562EB5F}">
      <dgm:prSet/>
      <dgm:spPr/>
      <dgm:t>
        <a:bodyPr/>
        <a:lstStyle/>
        <a:p>
          <a:endParaRPr lang="ru-RU"/>
        </a:p>
      </dgm:t>
    </dgm:pt>
    <dgm:pt modelId="{B848AE0F-1585-4839-BE08-AD258804BD54}" type="sibTrans" cxnId="{5B6E0DA8-2010-4A80-A92C-E2EC9562EB5F}">
      <dgm:prSet/>
      <dgm:spPr/>
      <dgm:t>
        <a:bodyPr/>
        <a:lstStyle/>
        <a:p>
          <a:endParaRPr lang="ru-RU"/>
        </a:p>
      </dgm:t>
    </dgm:pt>
    <dgm:pt modelId="{4981495F-8E95-4595-9FCB-A1799A818B12}" type="pres">
      <dgm:prSet presAssocID="{DCE69526-A243-4875-8074-0F3AF87543A2}" presName="outerComposite" presStyleCnt="0">
        <dgm:presLayoutVars>
          <dgm:chMax val="5"/>
          <dgm:dir/>
          <dgm:resizeHandles val="exact"/>
        </dgm:presLayoutVars>
      </dgm:prSet>
      <dgm:spPr/>
    </dgm:pt>
    <dgm:pt modelId="{D0A5F4C8-1F6B-48CA-BBD0-77FCA8CA7559}" type="pres">
      <dgm:prSet presAssocID="{DCE69526-A243-4875-8074-0F3AF87543A2}" presName="dummyMaxCanvas" presStyleCnt="0">
        <dgm:presLayoutVars/>
      </dgm:prSet>
      <dgm:spPr/>
    </dgm:pt>
    <dgm:pt modelId="{D6D6982E-5728-498B-BE15-D89EFBFA4B7F}" type="pres">
      <dgm:prSet presAssocID="{DCE69526-A243-4875-8074-0F3AF87543A2}" presName="ThreeNodes_1" presStyleLbl="node1" presStyleIdx="0" presStyleCnt="3">
        <dgm:presLayoutVars>
          <dgm:bulletEnabled val="1"/>
        </dgm:presLayoutVars>
      </dgm:prSet>
      <dgm:spPr/>
    </dgm:pt>
    <dgm:pt modelId="{E51B52F5-7753-4261-A085-190254079B20}" type="pres">
      <dgm:prSet presAssocID="{DCE69526-A243-4875-8074-0F3AF87543A2}" presName="ThreeNodes_2" presStyleLbl="node1" presStyleIdx="1" presStyleCnt="3">
        <dgm:presLayoutVars>
          <dgm:bulletEnabled val="1"/>
        </dgm:presLayoutVars>
      </dgm:prSet>
      <dgm:spPr/>
    </dgm:pt>
    <dgm:pt modelId="{325325A3-60F3-4B09-B9B8-5C7C955DD1C7}" type="pres">
      <dgm:prSet presAssocID="{DCE69526-A243-4875-8074-0F3AF87543A2}" presName="ThreeNodes_3" presStyleLbl="node1" presStyleIdx="2" presStyleCnt="3" custLinFactNeighborX="-60" custLinFactNeighborY="8295">
        <dgm:presLayoutVars>
          <dgm:bulletEnabled val="1"/>
        </dgm:presLayoutVars>
      </dgm:prSet>
      <dgm:spPr/>
    </dgm:pt>
    <dgm:pt modelId="{6ED259F9-09D2-4F07-9005-62640D9AF126}" type="pres">
      <dgm:prSet presAssocID="{DCE69526-A243-4875-8074-0F3AF87543A2}" presName="ThreeConn_1-2" presStyleLbl="fgAccFollowNode1" presStyleIdx="0" presStyleCnt="2">
        <dgm:presLayoutVars>
          <dgm:bulletEnabled val="1"/>
        </dgm:presLayoutVars>
      </dgm:prSet>
      <dgm:spPr/>
    </dgm:pt>
    <dgm:pt modelId="{6F552189-9DCA-476C-B3B2-26667C762C43}" type="pres">
      <dgm:prSet presAssocID="{DCE69526-A243-4875-8074-0F3AF87543A2}" presName="ThreeConn_2-3" presStyleLbl="fgAccFollowNode1" presStyleIdx="1" presStyleCnt="2">
        <dgm:presLayoutVars>
          <dgm:bulletEnabled val="1"/>
        </dgm:presLayoutVars>
      </dgm:prSet>
      <dgm:spPr/>
    </dgm:pt>
    <dgm:pt modelId="{81F84D7A-3272-4BC6-9FA7-8264DAAE9195}" type="pres">
      <dgm:prSet presAssocID="{DCE69526-A243-4875-8074-0F3AF87543A2}" presName="ThreeNodes_1_text" presStyleLbl="node1" presStyleIdx="2" presStyleCnt="3">
        <dgm:presLayoutVars>
          <dgm:bulletEnabled val="1"/>
        </dgm:presLayoutVars>
      </dgm:prSet>
      <dgm:spPr/>
    </dgm:pt>
    <dgm:pt modelId="{EC70B455-48A7-4838-A8E9-E3FFC5B4079B}" type="pres">
      <dgm:prSet presAssocID="{DCE69526-A243-4875-8074-0F3AF87543A2}" presName="ThreeNodes_2_text" presStyleLbl="node1" presStyleIdx="2" presStyleCnt="3">
        <dgm:presLayoutVars>
          <dgm:bulletEnabled val="1"/>
        </dgm:presLayoutVars>
      </dgm:prSet>
      <dgm:spPr/>
    </dgm:pt>
    <dgm:pt modelId="{418FFE0E-5F54-468C-A158-84B186F68593}" type="pres">
      <dgm:prSet presAssocID="{DCE69526-A243-4875-8074-0F3AF87543A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6F13213-2A7C-4FD3-B94D-7F214DABD9E3}" type="presOf" srcId="{E1B6C325-F602-4A39-9570-644431C0E3A2}" destId="{6ED259F9-09D2-4F07-9005-62640D9AF126}" srcOrd="0" destOrd="0" presId="urn:microsoft.com/office/officeart/2005/8/layout/vProcess5"/>
    <dgm:cxn modelId="{4BF54C13-4AE4-441C-AC64-3C0911FF6BFB}" type="presOf" srcId="{B0BFA032-02C1-43AD-9666-3F3B9B1A5D15}" destId="{6F552189-9DCA-476C-B3B2-26667C762C43}" srcOrd="0" destOrd="0" presId="urn:microsoft.com/office/officeart/2005/8/layout/vProcess5"/>
    <dgm:cxn modelId="{9149A12D-F518-41EC-9109-2B11561720FA}" type="presOf" srcId="{DCE69526-A243-4875-8074-0F3AF87543A2}" destId="{4981495F-8E95-4595-9FCB-A1799A818B12}" srcOrd="0" destOrd="0" presId="urn:microsoft.com/office/officeart/2005/8/layout/vProcess5"/>
    <dgm:cxn modelId="{13B94434-C672-485C-84E8-BC6E0710A16F}" type="presOf" srcId="{873BB9EA-BC01-428A-A9B2-341340446E98}" destId="{D6D6982E-5728-498B-BE15-D89EFBFA4B7F}" srcOrd="0" destOrd="0" presId="urn:microsoft.com/office/officeart/2005/8/layout/vProcess5"/>
    <dgm:cxn modelId="{D0A89A4E-25E9-42F6-9E92-9859FC2F1E90}" srcId="{DCE69526-A243-4875-8074-0F3AF87543A2}" destId="{663E6707-FACC-47A7-AB90-890F95FD2CF6}" srcOrd="1" destOrd="0" parTransId="{D5612E59-2766-41D8-B661-28016C56304F}" sibTransId="{B0BFA032-02C1-43AD-9666-3F3B9B1A5D15}"/>
    <dgm:cxn modelId="{4FDC4A58-8B34-4C1A-A1EF-A69A1431BE6B}" type="presOf" srcId="{663E6707-FACC-47A7-AB90-890F95FD2CF6}" destId="{EC70B455-48A7-4838-A8E9-E3FFC5B4079B}" srcOrd="1" destOrd="0" presId="urn:microsoft.com/office/officeart/2005/8/layout/vProcess5"/>
    <dgm:cxn modelId="{65BCE37C-24CD-4D74-8E73-B5F6F9CD7863}" type="presOf" srcId="{873BB9EA-BC01-428A-A9B2-341340446E98}" destId="{81F84D7A-3272-4BC6-9FA7-8264DAAE9195}" srcOrd="1" destOrd="0" presId="urn:microsoft.com/office/officeart/2005/8/layout/vProcess5"/>
    <dgm:cxn modelId="{5B6E0DA8-2010-4A80-A92C-E2EC9562EB5F}" srcId="{DCE69526-A243-4875-8074-0F3AF87543A2}" destId="{2633E3E5-E611-4A86-89C2-D01F22DB2DC2}" srcOrd="2" destOrd="0" parTransId="{78667343-4315-4B36-94BD-E3E8A2B90408}" sibTransId="{B848AE0F-1585-4839-BE08-AD258804BD54}"/>
    <dgm:cxn modelId="{0E1B5CB7-8A94-455E-96AD-DB54389A529A}" type="presOf" srcId="{663E6707-FACC-47A7-AB90-890F95FD2CF6}" destId="{E51B52F5-7753-4261-A085-190254079B20}" srcOrd="0" destOrd="0" presId="urn:microsoft.com/office/officeart/2005/8/layout/vProcess5"/>
    <dgm:cxn modelId="{EA6FECE6-252F-4D63-BF28-BF123078C931}" type="presOf" srcId="{2633E3E5-E611-4A86-89C2-D01F22DB2DC2}" destId="{418FFE0E-5F54-468C-A158-84B186F68593}" srcOrd="1" destOrd="0" presId="urn:microsoft.com/office/officeart/2005/8/layout/vProcess5"/>
    <dgm:cxn modelId="{58B315F4-ED2F-4CF3-9DE0-1F2717AB1E50}" type="presOf" srcId="{2633E3E5-E611-4A86-89C2-D01F22DB2DC2}" destId="{325325A3-60F3-4B09-B9B8-5C7C955DD1C7}" srcOrd="0" destOrd="0" presId="urn:microsoft.com/office/officeart/2005/8/layout/vProcess5"/>
    <dgm:cxn modelId="{4F6C23F4-FE9B-42F5-99B4-C55B02EF2D27}" srcId="{DCE69526-A243-4875-8074-0F3AF87543A2}" destId="{873BB9EA-BC01-428A-A9B2-341340446E98}" srcOrd="0" destOrd="0" parTransId="{B8A9C2CF-9B25-4376-BA95-64B4173FDAB3}" sibTransId="{E1B6C325-F602-4A39-9570-644431C0E3A2}"/>
    <dgm:cxn modelId="{D62C1E57-042B-4BB5-B396-696FA6299BF2}" type="presParOf" srcId="{4981495F-8E95-4595-9FCB-A1799A818B12}" destId="{D0A5F4C8-1F6B-48CA-BBD0-77FCA8CA7559}" srcOrd="0" destOrd="0" presId="urn:microsoft.com/office/officeart/2005/8/layout/vProcess5"/>
    <dgm:cxn modelId="{AFB55B30-8F99-4966-BDC3-0D751B4CD07E}" type="presParOf" srcId="{4981495F-8E95-4595-9FCB-A1799A818B12}" destId="{D6D6982E-5728-498B-BE15-D89EFBFA4B7F}" srcOrd="1" destOrd="0" presId="urn:microsoft.com/office/officeart/2005/8/layout/vProcess5"/>
    <dgm:cxn modelId="{6235BA94-6C57-464C-B4ED-4F4B660829B5}" type="presParOf" srcId="{4981495F-8E95-4595-9FCB-A1799A818B12}" destId="{E51B52F5-7753-4261-A085-190254079B20}" srcOrd="2" destOrd="0" presId="urn:microsoft.com/office/officeart/2005/8/layout/vProcess5"/>
    <dgm:cxn modelId="{46BD272F-3A9A-49BA-AC9C-57617520709E}" type="presParOf" srcId="{4981495F-8E95-4595-9FCB-A1799A818B12}" destId="{325325A3-60F3-4B09-B9B8-5C7C955DD1C7}" srcOrd="3" destOrd="0" presId="urn:microsoft.com/office/officeart/2005/8/layout/vProcess5"/>
    <dgm:cxn modelId="{935D5B97-8074-45A5-9324-6645AE9C1F76}" type="presParOf" srcId="{4981495F-8E95-4595-9FCB-A1799A818B12}" destId="{6ED259F9-09D2-4F07-9005-62640D9AF126}" srcOrd="4" destOrd="0" presId="urn:microsoft.com/office/officeart/2005/8/layout/vProcess5"/>
    <dgm:cxn modelId="{F561E504-F7DA-4029-88C0-D7C255B0F3E9}" type="presParOf" srcId="{4981495F-8E95-4595-9FCB-A1799A818B12}" destId="{6F552189-9DCA-476C-B3B2-26667C762C43}" srcOrd="5" destOrd="0" presId="urn:microsoft.com/office/officeart/2005/8/layout/vProcess5"/>
    <dgm:cxn modelId="{94FF7213-D8B9-4247-B445-CA0E3A245045}" type="presParOf" srcId="{4981495F-8E95-4595-9FCB-A1799A818B12}" destId="{81F84D7A-3272-4BC6-9FA7-8264DAAE9195}" srcOrd="6" destOrd="0" presId="urn:microsoft.com/office/officeart/2005/8/layout/vProcess5"/>
    <dgm:cxn modelId="{7EEF3F71-E16B-45C9-B271-4D07675DC9AE}" type="presParOf" srcId="{4981495F-8E95-4595-9FCB-A1799A818B12}" destId="{EC70B455-48A7-4838-A8E9-E3FFC5B4079B}" srcOrd="7" destOrd="0" presId="urn:microsoft.com/office/officeart/2005/8/layout/vProcess5"/>
    <dgm:cxn modelId="{AD87FB5A-7314-4383-8DD9-B7BB56D74A0F}" type="presParOf" srcId="{4981495F-8E95-4595-9FCB-A1799A818B12}" destId="{418FFE0E-5F54-468C-A158-84B186F6859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D7273F-76F8-4B5D-A8C3-25B031B45BE8}" type="doc">
      <dgm:prSet loTypeId="urn:microsoft.com/office/officeart/2005/8/layout/vList3#1" loCatId="list" qsTypeId="urn:microsoft.com/office/officeart/2005/8/quickstyle/3d1" qsCatId="3D" csTypeId="urn:microsoft.com/office/officeart/2005/8/colors/accent1_2" csCatId="accent1" phldr="1"/>
      <dgm:spPr/>
    </dgm:pt>
    <dgm:pt modelId="{D8B2EFDD-2445-4D6B-B91B-420F63EDEF5D}">
      <dgm:prSet phldrT="[Текст]" custT="1"/>
      <dgm:spPr/>
      <dgm:t>
        <a:bodyPr/>
        <a:lstStyle/>
        <a:p>
          <a:r>
            <a:rPr lang="ru-RU" sz="2800" b="1" dirty="0">
              <a:solidFill>
                <a:schemeClr val="tx1"/>
              </a:solidFill>
            </a:rPr>
            <a:t>Обеспечение права граждан на доступ к информации о деятельности школы</a:t>
          </a:r>
        </a:p>
      </dgm:t>
    </dgm:pt>
    <dgm:pt modelId="{262A9403-ADF5-4267-AD59-920D222B1299}" type="parTrans" cxnId="{2BD287B9-4AF1-4CA5-981A-E4DEB80032A1}">
      <dgm:prSet/>
      <dgm:spPr/>
      <dgm:t>
        <a:bodyPr/>
        <a:lstStyle/>
        <a:p>
          <a:endParaRPr lang="ru-RU"/>
        </a:p>
      </dgm:t>
    </dgm:pt>
    <dgm:pt modelId="{B027814C-E76F-4E73-8C89-3295E6E532DD}" type="sibTrans" cxnId="{2BD287B9-4AF1-4CA5-981A-E4DEB80032A1}">
      <dgm:prSet/>
      <dgm:spPr/>
      <dgm:t>
        <a:bodyPr/>
        <a:lstStyle/>
        <a:p>
          <a:endParaRPr lang="ru-RU"/>
        </a:p>
      </dgm:t>
    </dgm:pt>
    <dgm:pt modelId="{CA1856E4-2EA1-4E9C-B919-2964C8F40AF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Обеспечение открытости деятельности ОУ</a:t>
          </a:r>
          <a:endParaRPr lang="ru-RU" dirty="0"/>
        </a:p>
      </dgm:t>
    </dgm:pt>
    <dgm:pt modelId="{53B9FA3C-859E-40FF-BC3D-6C80C321D5D9}" type="parTrans" cxnId="{A1328360-C3E7-4E39-9706-61D6485895F1}">
      <dgm:prSet/>
      <dgm:spPr/>
      <dgm:t>
        <a:bodyPr/>
        <a:lstStyle/>
        <a:p>
          <a:endParaRPr lang="ru-RU"/>
        </a:p>
      </dgm:t>
    </dgm:pt>
    <dgm:pt modelId="{B5B752BC-EF70-42BE-A4A7-E2237C1A6595}" type="sibTrans" cxnId="{A1328360-C3E7-4E39-9706-61D6485895F1}">
      <dgm:prSet/>
      <dgm:spPr/>
      <dgm:t>
        <a:bodyPr/>
        <a:lstStyle/>
        <a:p>
          <a:endParaRPr lang="ru-RU"/>
        </a:p>
      </dgm:t>
    </dgm:pt>
    <dgm:pt modelId="{8F7280C1-1A43-4C42-BA90-DBA023D8EE4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Работа с педагогами</a:t>
          </a:r>
          <a:r>
            <a:rPr lang="ru-RU" dirty="0"/>
            <a:t>.</a:t>
          </a:r>
        </a:p>
      </dgm:t>
    </dgm:pt>
    <dgm:pt modelId="{AC56C818-CD6B-42B0-950B-B8BC85DD3009}" type="parTrans" cxnId="{F70E5630-9071-409B-94D9-A3615BD4C9FC}">
      <dgm:prSet/>
      <dgm:spPr/>
      <dgm:t>
        <a:bodyPr/>
        <a:lstStyle/>
        <a:p>
          <a:endParaRPr lang="ru-RU"/>
        </a:p>
      </dgm:t>
    </dgm:pt>
    <dgm:pt modelId="{D54B92F8-DA82-4334-A407-14E2F0DCCFC9}" type="sibTrans" cxnId="{F70E5630-9071-409B-94D9-A3615BD4C9FC}">
      <dgm:prSet/>
      <dgm:spPr/>
      <dgm:t>
        <a:bodyPr/>
        <a:lstStyle/>
        <a:p>
          <a:endParaRPr lang="ru-RU"/>
        </a:p>
      </dgm:t>
    </dgm:pt>
    <dgm:pt modelId="{4E4F4341-8096-4B66-BEE6-2D3F305599BB}" type="pres">
      <dgm:prSet presAssocID="{72D7273F-76F8-4B5D-A8C3-25B031B45BE8}" presName="linearFlow" presStyleCnt="0">
        <dgm:presLayoutVars>
          <dgm:dir/>
          <dgm:resizeHandles val="exact"/>
        </dgm:presLayoutVars>
      </dgm:prSet>
      <dgm:spPr/>
    </dgm:pt>
    <dgm:pt modelId="{4E2A6CC7-91AA-4375-AC97-446C56D7F4B0}" type="pres">
      <dgm:prSet presAssocID="{D8B2EFDD-2445-4D6B-B91B-420F63EDEF5D}" presName="composite" presStyleCnt="0"/>
      <dgm:spPr/>
    </dgm:pt>
    <dgm:pt modelId="{6235BDD4-67E6-4E0E-98F6-8FBE386A7843}" type="pres">
      <dgm:prSet presAssocID="{D8B2EFDD-2445-4D6B-B91B-420F63EDEF5D}" presName="imgShp" presStyleLbl="fgImgPlace1" presStyleIdx="0" presStyleCnt="3" custLinFactNeighborX="-91345" custLinFactNeighborY="-15"/>
      <dgm:spPr/>
    </dgm:pt>
    <dgm:pt modelId="{9BD8AB74-EF10-4940-B081-7EF40618A49D}" type="pres">
      <dgm:prSet presAssocID="{D8B2EFDD-2445-4D6B-B91B-420F63EDEF5D}" presName="txShp" presStyleLbl="node1" presStyleIdx="0" presStyleCnt="3" custScaleX="118960">
        <dgm:presLayoutVars>
          <dgm:bulletEnabled val="1"/>
        </dgm:presLayoutVars>
      </dgm:prSet>
      <dgm:spPr/>
    </dgm:pt>
    <dgm:pt modelId="{EE14755D-61B5-4AA6-9496-9612049CCFA6}" type="pres">
      <dgm:prSet presAssocID="{B027814C-E76F-4E73-8C89-3295E6E532DD}" presName="spacing" presStyleCnt="0"/>
      <dgm:spPr/>
    </dgm:pt>
    <dgm:pt modelId="{F7142033-F37C-412A-84A8-DBF35062DA97}" type="pres">
      <dgm:prSet presAssocID="{CA1856E4-2EA1-4E9C-B919-2964C8F40AFD}" presName="composite" presStyleCnt="0"/>
      <dgm:spPr/>
    </dgm:pt>
    <dgm:pt modelId="{D9E7E840-E23B-4BA8-B4A1-04DE64F2C454}" type="pres">
      <dgm:prSet presAssocID="{CA1856E4-2EA1-4E9C-B919-2964C8F40AFD}" presName="imgShp" presStyleLbl="fgImgPlace1" presStyleIdx="1" presStyleCnt="3" custLinFactX="-3967" custLinFactNeighborX="-100000" custLinFactNeighborY="-3644"/>
      <dgm:spPr/>
    </dgm:pt>
    <dgm:pt modelId="{744E3A52-DB72-4240-A0AE-712F0D0EA6EC}" type="pres">
      <dgm:prSet presAssocID="{CA1856E4-2EA1-4E9C-B919-2964C8F40AFD}" presName="txShp" presStyleLbl="node1" presStyleIdx="1" presStyleCnt="3" custScaleX="123259">
        <dgm:presLayoutVars>
          <dgm:bulletEnabled val="1"/>
        </dgm:presLayoutVars>
      </dgm:prSet>
      <dgm:spPr/>
    </dgm:pt>
    <dgm:pt modelId="{01233669-F9B7-4524-93BB-482A199427B2}" type="pres">
      <dgm:prSet presAssocID="{B5B752BC-EF70-42BE-A4A7-E2237C1A6595}" presName="spacing" presStyleCnt="0"/>
      <dgm:spPr/>
    </dgm:pt>
    <dgm:pt modelId="{91EB08B9-95E2-4403-B76A-980D9A8C5023}" type="pres">
      <dgm:prSet presAssocID="{8F7280C1-1A43-4C42-BA90-DBA023D8EE4D}" presName="composite" presStyleCnt="0"/>
      <dgm:spPr/>
    </dgm:pt>
    <dgm:pt modelId="{7CE8149A-F9E6-4458-A1FE-9AE3F98C0E5D}" type="pres">
      <dgm:prSet presAssocID="{8F7280C1-1A43-4C42-BA90-DBA023D8EE4D}" presName="imgShp" presStyleLbl="fgImgPlace1" presStyleIdx="2" presStyleCnt="3" custLinFactX="-3967" custLinFactNeighborX="-100000" custLinFactNeighborY="-962"/>
      <dgm:spPr/>
    </dgm:pt>
    <dgm:pt modelId="{8DF946C5-15C8-45AE-9585-71E2150E2793}" type="pres">
      <dgm:prSet presAssocID="{8F7280C1-1A43-4C42-BA90-DBA023D8EE4D}" presName="txShp" presStyleLbl="node1" presStyleIdx="2" presStyleCnt="3" custScaleX="118888" custLinFactNeighborX="744" custLinFactNeighborY="-962">
        <dgm:presLayoutVars>
          <dgm:bulletEnabled val="1"/>
        </dgm:presLayoutVars>
      </dgm:prSet>
      <dgm:spPr/>
    </dgm:pt>
  </dgm:ptLst>
  <dgm:cxnLst>
    <dgm:cxn modelId="{F70E5630-9071-409B-94D9-A3615BD4C9FC}" srcId="{72D7273F-76F8-4B5D-A8C3-25B031B45BE8}" destId="{8F7280C1-1A43-4C42-BA90-DBA023D8EE4D}" srcOrd="2" destOrd="0" parTransId="{AC56C818-CD6B-42B0-950B-B8BC85DD3009}" sibTransId="{D54B92F8-DA82-4334-A407-14E2F0DCCFC9}"/>
    <dgm:cxn modelId="{A1328360-C3E7-4E39-9706-61D6485895F1}" srcId="{72D7273F-76F8-4B5D-A8C3-25B031B45BE8}" destId="{CA1856E4-2EA1-4E9C-B919-2964C8F40AFD}" srcOrd="1" destOrd="0" parTransId="{53B9FA3C-859E-40FF-BC3D-6C80C321D5D9}" sibTransId="{B5B752BC-EF70-42BE-A4A7-E2237C1A6595}"/>
    <dgm:cxn modelId="{7F74B844-AA48-4A18-885D-2CA22AE29244}" type="presOf" srcId="{D8B2EFDD-2445-4D6B-B91B-420F63EDEF5D}" destId="{9BD8AB74-EF10-4940-B081-7EF40618A49D}" srcOrd="0" destOrd="0" presId="urn:microsoft.com/office/officeart/2005/8/layout/vList3#1"/>
    <dgm:cxn modelId="{DD4D1895-0F4A-4E88-AB54-895CC453014B}" type="presOf" srcId="{8F7280C1-1A43-4C42-BA90-DBA023D8EE4D}" destId="{8DF946C5-15C8-45AE-9585-71E2150E2793}" srcOrd="0" destOrd="0" presId="urn:microsoft.com/office/officeart/2005/8/layout/vList3#1"/>
    <dgm:cxn modelId="{B48154B3-92A5-4902-A31C-E548C326DD4B}" type="presOf" srcId="{72D7273F-76F8-4B5D-A8C3-25B031B45BE8}" destId="{4E4F4341-8096-4B66-BEE6-2D3F305599BB}" srcOrd="0" destOrd="0" presId="urn:microsoft.com/office/officeart/2005/8/layout/vList3#1"/>
    <dgm:cxn modelId="{2BD287B9-4AF1-4CA5-981A-E4DEB80032A1}" srcId="{72D7273F-76F8-4B5D-A8C3-25B031B45BE8}" destId="{D8B2EFDD-2445-4D6B-B91B-420F63EDEF5D}" srcOrd="0" destOrd="0" parTransId="{262A9403-ADF5-4267-AD59-920D222B1299}" sibTransId="{B027814C-E76F-4E73-8C89-3295E6E532DD}"/>
    <dgm:cxn modelId="{DCEFF9FA-D760-4827-8F48-018D24FCCD7B}" type="presOf" srcId="{CA1856E4-2EA1-4E9C-B919-2964C8F40AFD}" destId="{744E3A52-DB72-4240-A0AE-712F0D0EA6EC}" srcOrd="0" destOrd="0" presId="urn:microsoft.com/office/officeart/2005/8/layout/vList3#1"/>
    <dgm:cxn modelId="{4FDF25A4-6A1F-4698-A8E2-BE08A2A874BA}" type="presParOf" srcId="{4E4F4341-8096-4B66-BEE6-2D3F305599BB}" destId="{4E2A6CC7-91AA-4375-AC97-446C56D7F4B0}" srcOrd="0" destOrd="0" presId="urn:microsoft.com/office/officeart/2005/8/layout/vList3#1"/>
    <dgm:cxn modelId="{85A6039E-8C6C-439D-AADC-B4FB1B1A80BA}" type="presParOf" srcId="{4E2A6CC7-91AA-4375-AC97-446C56D7F4B0}" destId="{6235BDD4-67E6-4E0E-98F6-8FBE386A7843}" srcOrd="0" destOrd="0" presId="urn:microsoft.com/office/officeart/2005/8/layout/vList3#1"/>
    <dgm:cxn modelId="{CF0688DB-87AE-4554-86A2-93702C28F8F2}" type="presParOf" srcId="{4E2A6CC7-91AA-4375-AC97-446C56D7F4B0}" destId="{9BD8AB74-EF10-4940-B081-7EF40618A49D}" srcOrd="1" destOrd="0" presId="urn:microsoft.com/office/officeart/2005/8/layout/vList3#1"/>
    <dgm:cxn modelId="{84C5B0AB-8363-4236-8629-71F859F5F937}" type="presParOf" srcId="{4E4F4341-8096-4B66-BEE6-2D3F305599BB}" destId="{EE14755D-61B5-4AA6-9496-9612049CCFA6}" srcOrd="1" destOrd="0" presId="urn:microsoft.com/office/officeart/2005/8/layout/vList3#1"/>
    <dgm:cxn modelId="{6161E712-1DF1-44DB-90FE-6B79EC36CC6B}" type="presParOf" srcId="{4E4F4341-8096-4B66-BEE6-2D3F305599BB}" destId="{F7142033-F37C-412A-84A8-DBF35062DA97}" srcOrd="2" destOrd="0" presId="urn:microsoft.com/office/officeart/2005/8/layout/vList3#1"/>
    <dgm:cxn modelId="{AFDA3A69-155C-453E-A4CC-1721D2DF967D}" type="presParOf" srcId="{F7142033-F37C-412A-84A8-DBF35062DA97}" destId="{D9E7E840-E23B-4BA8-B4A1-04DE64F2C454}" srcOrd="0" destOrd="0" presId="urn:microsoft.com/office/officeart/2005/8/layout/vList3#1"/>
    <dgm:cxn modelId="{75E4632E-0CBC-4C5E-851E-F41B873B5AC8}" type="presParOf" srcId="{F7142033-F37C-412A-84A8-DBF35062DA97}" destId="{744E3A52-DB72-4240-A0AE-712F0D0EA6EC}" srcOrd="1" destOrd="0" presId="urn:microsoft.com/office/officeart/2005/8/layout/vList3#1"/>
    <dgm:cxn modelId="{F55F6B1F-C8A5-4445-A946-AD9068AC9986}" type="presParOf" srcId="{4E4F4341-8096-4B66-BEE6-2D3F305599BB}" destId="{01233669-F9B7-4524-93BB-482A199427B2}" srcOrd="3" destOrd="0" presId="urn:microsoft.com/office/officeart/2005/8/layout/vList3#1"/>
    <dgm:cxn modelId="{F5449FE5-34C6-483B-BEAD-2BEDD0AB9E27}" type="presParOf" srcId="{4E4F4341-8096-4B66-BEE6-2D3F305599BB}" destId="{91EB08B9-95E2-4403-B76A-980D9A8C5023}" srcOrd="4" destOrd="0" presId="urn:microsoft.com/office/officeart/2005/8/layout/vList3#1"/>
    <dgm:cxn modelId="{A9D6E79E-D795-4307-81CE-3D7DE613A112}" type="presParOf" srcId="{91EB08B9-95E2-4403-B76A-980D9A8C5023}" destId="{7CE8149A-F9E6-4458-A1FE-9AE3F98C0E5D}" srcOrd="0" destOrd="0" presId="urn:microsoft.com/office/officeart/2005/8/layout/vList3#1"/>
    <dgm:cxn modelId="{683042E9-9205-4174-A471-A622D2B33FC7}" type="presParOf" srcId="{91EB08B9-95E2-4403-B76A-980D9A8C5023}" destId="{8DF946C5-15C8-45AE-9585-71E2150E279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0103AB-E2DB-4143-BEEB-A2C5CE3C83D2}" type="doc">
      <dgm:prSet loTypeId="urn:microsoft.com/office/officeart/2005/8/layout/hierarchy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16B5E9-6661-4DC3-95A6-59372BFD05F6}">
      <dgm:prSet phldrT="[Текст]" custT="1"/>
      <dgm:spPr/>
      <dgm:t>
        <a:bodyPr/>
        <a:lstStyle/>
        <a:p>
          <a:r>
            <a:rPr lang="ru-RU" sz="2800" b="1" dirty="0">
              <a:solidFill>
                <a:schemeClr val="tx1"/>
              </a:solidFill>
            </a:rPr>
            <a:t>Начальное образование</a:t>
          </a:r>
        </a:p>
      </dgm:t>
    </dgm:pt>
    <dgm:pt modelId="{4ADD33DD-C4C6-4D9E-8493-2323496C8CC0}" type="parTrans" cxnId="{C0466B08-BA4A-4191-B15B-9B48359EDF35}">
      <dgm:prSet/>
      <dgm:spPr/>
      <dgm:t>
        <a:bodyPr/>
        <a:lstStyle/>
        <a:p>
          <a:endParaRPr lang="ru-RU"/>
        </a:p>
      </dgm:t>
    </dgm:pt>
    <dgm:pt modelId="{8221E157-9981-4B88-9A6A-8FDF339A7E06}" type="sibTrans" cxnId="{C0466B08-BA4A-4191-B15B-9B48359EDF35}">
      <dgm:prSet/>
      <dgm:spPr/>
      <dgm:t>
        <a:bodyPr/>
        <a:lstStyle/>
        <a:p>
          <a:endParaRPr lang="ru-RU"/>
        </a:p>
      </dgm:t>
    </dgm:pt>
    <dgm:pt modelId="{38373C10-35F8-49F1-9DEE-F83D6B5B2965}">
      <dgm:prSet phldrT="[Текст]" custT="1"/>
      <dgm:spPr/>
      <dgm:t>
        <a:bodyPr/>
        <a:lstStyle/>
        <a:p>
          <a:r>
            <a:rPr lang="ru-RU" sz="1800" b="1" dirty="0"/>
            <a:t>«Литературное чтение»</a:t>
          </a:r>
        </a:p>
      </dgm:t>
    </dgm:pt>
    <dgm:pt modelId="{2EE5676F-55FF-4A4B-99AE-2D5DB149AE4D}" type="parTrans" cxnId="{65FC9A63-160A-479B-9CFA-88EB1662827C}">
      <dgm:prSet/>
      <dgm:spPr/>
      <dgm:t>
        <a:bodyPr/>
        <a:lstStyle/>
        <a:p>
          <a:endParaRPr lang="ru-RU"/>
        </a:p>
      </dgm:t>
    </dgm:pt>
    <dgm:pt modelId="{CA500019-916C-4B04-9601-BA5DF5626417}" type="sibTrans" cxnId="{65FC9A63-160A-479B-9CFA-88EB1662827C}">
      <dgm:prSet/>
      <dgm:spPr/>
      <dgm:t>
        <a:bodyPr/>
        <a:lstStyle/>
        <a:p>
          <a:endParaRPr lang="ru-RU"/>
        </a:p>
      </dgm:t>
    </dgm:pt>
    <dgm:pt modelId="{28E6B31C-75B4-43AE-84B5-1640A27063F9}">
      <dgm:prSet phldrT="[Текст]" custT="1"/>
      <dgm:spPr/>
      <dgm:t>
        <a:bodyPr/>
        <a:lstStyle/>
        <a:p>
          <a:r>
            <a:rPr lang="ru-RU" sz="1800" b="1" dirty="0"/>
            <a:t>«Окружающий мир»</a:t>
          </a:r>
        </a:p>
      </dgm:t>
    </dgm:pt>
    <dgm:pt modelId="{527C8457-4D51-46E0-8AB7-DD5708B34123}" type="parTrans" cxnId="{37E59C48-B8A5-4392-857C-28D7DF10C8C3}">
      <dgm:prSet/>
      <dgm:spPr/>
      <dgm:t>
        <a:bodyPr/>
        <a:lstStyle/>
        <a:p>
          <a:endParaRPr lang="ru-RU"/>
        </a:p>
      </dgm:t>
    </dgm:pt>
    <dgm:pt modelId="{AF5C45D6-6A80-4D9B-B48F-8C9A8FC78524}" type="sibTrans" cxnId="{37E59C48-B8A5-4392-857C-28D7DF10C8C3}">
      <dgm:prSet/>
      <dgm:spPr/>
      <dgm:t>
        <a:bodyPr/>
        <a:lstStyle/>
        <a:p>
          <a:endParaRPr lang="ru-RU"/>
        </a:p>
      </dgm:t>
    </dgm:pt>
    <dgm:pt modelId="{D18EA1B2-3B07-45E5-B37B-27D9CEF8248F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Основное и Среднее полное образование</a:t>
          </a:r>
        </a:p>
      </dgm:t>
    </dgm:pt>
    <dgm:pt modelId="{CE7633E5-1DC5-4188-AA87-B88AFF1F0575}" type="parTrans" cxnId="{93C76CAC-108B-4FC9-9E66-481E8AEEC72C}">
      <dgm:prSet/>
      <dgm:spPr/>
      <dgm:t>
        <a:bodyPr/>
        <a:lstStyle/>
        <a:p>
          <a:endParaRPr lang="ru-RU"/>
        </a:p>
      </dgm:t>
    </dgm:pt>
    <dgm:pt modelId="{766CBCD5-7A90-490E-B213-219E3C00E674}" type="sibTrans" cxnId="{93C76CAC-108B-4FC9-9E66-481E8AEEC72C}">
      <dgm:prSet/>
      <dgm:spPr/>
      <dgm:t>
        <a:bodyPr/>
        <a:lstStyle/>
        <a:p>
          <a:endParaRPr lang="ru-RU"/>
        </a:p>
      </dgm:t>
    </dgm:pt>
    <dgm:pt modelId="{CB1041B3-ABA9-4258-B16B-B67889A187A7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«История»</a:t>
          </a:r>
        </a:p>
      </dgm:t>
    </dgm:pt>
    <dgm:pt modelId="{CD8AFFC5-98B3-477F-96E1-0DD840F9BF38}" type="parTrans" cxnId="{DC9EF83B-02F9-4064-ADB1-D5F9EC732A99}">
      <dgm:prSet/>
      <dgm:spPr/>
      <dgm:t>
        <a:bodyPr/>
        <a:lstStyle/>
        <a:p>
          <a:endParaRPr lang="ru-RU"/>
        </a:p>
      </dgm:t>
    </dgm:pt>
    <dgm:pt modelId="{49434F0E-723C-4770-9C32-7C316848686E}" type="sibTrans" cxnId="{DC9EF83B-02F9-4064-ADB1-D5F9EC732A99}">
      <dgm:prSet/>
      <dgm:spPr/>
      <dgm:t>
        <a:bodyPr/>
        <a:lstStyle/>
        <a:p>
          <a:endParaRPr lang="ru-RU"/>
        </a:p>
      </dgm:t>
    </dgm:pt>
    <dgm:pt modelId="{DD89F5BC-BBAE-499A-AF24-531ADA2B2509}">
      <dgm:prSet phldrT="[Текст]" custT="1"/>
      <dgm:spPr/>
      <dgm:t>
        <a:bodyPr/>
        <a:lstStyle/>
        <a:p>
          <a:r>
            <a:rPr lang="ru-RU" sz="1800" b="1" dirty="0"/>
            <a:t>«Обществознание»</a:t>
          </a:r>
        </a:p>
      </dgm:t>
    </dgm:pt>
    <dgm:pt modelId="{8F4AEC2C-B4E0-4984-B1EA-DF33B5C4D464}" type="parTrans" cxnId="{9B0EBA7D-EFBA-474B-A63B-601242DA5A1E}">
      <dgm:prSet/>
      <dgm:spPr/>
      <dgm:t>
        <a:bodyPr/>
        <a:lstStyle/>
        <a:p>
          <a:endParaRPr lang="ru-RU"/>
        </a:p>
      </dgm:t>
    </dgm:pt>
    <dgm:pt modelId="{0BAEC4F3-6296-441C-82E3-98E653055E66}" type="sibTrans" cxnId="{9B0EBA7D-EFBA-474B-A63B-601242DA5A1E}">
      <dgm:prSet/>
      <dgm:spPr/>
      <dgm:t>
        <a:bodyPr/>
        <a:lstStyle/>
        <a:p>
          <a:endParaRPr lang="ru-RU"/>
        </a:p>
      </dgm:t>
    </dgm:pt>
    <dgm:pt modelId="{D526FC61-7645-412E-9D16-FC7DEA4BD2B3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«Литература»</a:t>
          </a:r>
        </a:p>
      </dgm:t>
    </dgm:pt>
    <dgm:pt modelId="{F479EB7F-0BCD-4368-9D8C-850A7388C33E}" type="parTrans" cxnId="{E9F06461-FC5A-4575-9657-2F93E6347699}">
      <dgm:prSet/>
      <dgm:spPr/>
      <dgm:t>
        <a:bodyPr/>
        <a:lstStyle/>
        <a:p>
          <a:endParaRPr lang="ru-RU"/>
        </a:p>
      </dgm:t>
    </dgm:pt>
    <dgm:pt modelId="{8F5D47C8-8A3A-47F2-8118-BC86A213AF6D}" type="sibTrans" cxnId="{E9F06461-FC5A-4575-9657-2F93E6347699}">
      <dgm:prSet/>
      <dgm:spPr/>
      <dgm:t>
        <a:bodyPr/>
        <a:lstStyle/>
        <a:p>
          <a:endParaRPr lang="ru-RU"/>
        </a:p>
      </dgm:t>
    </dgm:pt>
    <dgm:pt modelId="{3422E684-BDD0-421C-AD22-78D3B5284707}" type="pres">
      <dgm:prSet presAssocID="{2A0103AB-E2DB-4143-BEEB-A2C5CE3C83D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65B29FB-F73F-4E2C-805F-2B3FAAF4FCB2}" type="pres">
      <dgm:prSet presAssocID="{A616B5E9-6661-4DC3-95A6-59372BFD05F6}" presName="root" presStyleCnt="0"/>
      <dgm:spPr/>
    </dgm:pt>
    <dgm:pt modelId="{E94885E2-5EC5-4F83-95B9-2EA42BCE4410}" type="pres">
      <dgm:prSet presAssocID="{A616B5E9-6661-4DC3-95A6-59372BFD05F6}" presName="rootComposite" presStyleCnt="0"/>
      <dgm:spPr/>
    </dgm:pt>
    <dgm:pt modelId="{E67C9F89-F7F6-4282-934B-79E4838B7940}" type="pres">
      <dgm:prSet presAssocID="{A616B5E9-6661-4DC3-95A6-59372BFD05F6}" presName="rootText" presStyleLbl="node1" presStyleIdx="0" presStyleCnt="3" custScaleX="147317" custScaleY="169896"/>
      <dgm:spPr/>
    </dgm:pt>
    <dgm:pt modelId="{48AA9281-EAC1-49BC-9E8A-F739D0A6486C}" type="pres">
      <dgm:prSet presAssocID="{A616B5E9-6661-4DC3-95A6-59372BFD05F6}" presName="rootConnector" presStyleLbl="node1" presStyleIdx="0" presStyleCnt="3"/>
      <dgm:spPr/>
    </dgm:pt>
    <dgm:pt modelId="{91AB880B-CD34-4690-B74A-1A034CBD906D}" type="pres">
      <dgm:prSet presAssocID="{A616B5E9-6661-4DC3-95A6-59372BFD05F6}" presName="childShape" presStyleCnt="0"/>
      <dgm:spPr/>
    </dgm:pt>
    <dgm:pt modelId="{C8818871-3369-436B-B08C-C98EC5F7C759}" type="pres">
      <dgm:prSet presAssocID="{2EE5676F-55FF-4A4B-99AE-2D5DB149AE4D}" presName="Name13" presStyleLbl="parChTrans1D2" presStyleIdx="0" presStyleCnt="4"/>
      <dgm:spPr/>
    </dgm:pt>
    <dgm:pt modelId="{15DA1ECE-EB0D-493F-ADBD-59B1696B2408}" type="pres">
      <dgm:prSet presAssocID="{38373C10-35F8-49F1-9DEE-F83D6B5B2965}" presName="childText" presStyleLbl="bgAcc1" presStyleIdx="0" presStyleCnt="4" custScaleX="144201">
        <dgm:presLayoutVars>
          <dgm:bulletEnabled val="1"/>
        </dgm:presLayoutVars>
      </dgm:prSet>
      <dgm:spPr/>
    </dgm:pt>
    <dgm:pt modelId="{4B845492-1094-49F3-9EFD-BCE8C779AC0C}" type="pres">
      <dgm:prSet presAssocID="{527C8457-4D51-46E0-8AB7-DD5708B34123}" presName="Name13" presStyleLbl="parChTrans1D2" presStyleIdx="1" presStyleCnt="4"/>
      <dgm:spPr/>
    </dgm:pt>
    <dgm:pt modelId="{8F09E1A2-E138-4F79-A2EE-4798B76CE56D}" type="pres">
      <dgm:prSet presAssocID="{28E6B31C-75B4-43AE-84B5-1640A27063F9}" presName="childText" presStyleLbl="bgAcc1" presStyleIdx="1" presStyleCnt="4" custScaleX="144201">
        <dgm:presLayoutVars>
          <dgm:bulletEnabled val="1"/>
        </dgm:presLayoutVars>
      </dgm:prSet>
      <dgm:spPr/>
    </dgm:pt>
    <dgm:pt modelId="{6A0ED193-D7DE-431B-94F9-2AB44011CFD0}" type="pres">
      <dgm:prSet presAssocID="{D18EA1B2-3B07-45E5-B37B-27D9CEF8248F}" presName="root" presStyleCnt="0"/>
      <dgm:spPr/>
    </dgm:pt>
    <dgm:pt modelId="{4884E8BE-F9BD-4431-B92B-1E300E95F4B7}" type="pres">
      <dgm:prSet presAssocID="{D18EA1B2-3B07-45E5-B37B-27D9CEF8248F}" presName="rootComposite" presStyleCnt="0"/>
      <dgm:spPr/>
    </dgm:pt>
    <dgm:pt modelId="{A21139F2-40A3-427B-B8C0-149E51B378D5}" type="pres">
      <dgm:prSet presAssocID="{D18EA1B2-3B07-45E5-B37B-27D9CEF8248F}" presName="rootText" presStyleLbl="node1" presStyleIdx="1" presStyleCnt="3" custScaleX="199006" custScaleY="169388"/>
      <dgm:spPr/>
    </dgm:pt>
    <dgm:pt modelId="{DBF43BB3-AFDA-417B-9E84-6204A85FB380}" type="pres">
      <dgm:prSet presAssocID="{D18EA1B2-3B07-45E5-B37B-27D9CEF8248F}" presName="rootConnector" presStyleLbl="node1" presStyleIdx="1" presStyleCnt="3"/>
      <dgm:spPr/>
    </dgm:pt>
    <dgm:pt modelId="{F3727A69-BBBF-4F15-BC1F-C8E575526366}" type="pres">
      <dgm:prSet presAssocID="{D18EA1B2-3B07-45E5-B37B-27D9CEF8248F}" presName="childShape" presStyleCnt="0"/>
      <dgm:spPr/>
    </dgm:pt>
    <dgm:pt modelId="{42142D99-FA2C-4507-9788-1DE1197FFC60}" type="pres">
      <dgm:prSet presAssocID="{CD8AFFC5-98B3-477F-96E1-0DD840F9BF38}" presName="Name13" presStyleLbl="parChTrans1D2" presStyleIdx="2" presStyleCnt="4"/>
      <dgm:spPr/>
    </dgm:pt>
    <dgm:pt modelId="{CC88EFCB-CB7F-4541-817D-DF4C6097C1DD}" type="pres">
      <dgm:prSet presAssocID="{CB1041B3-ABA9-4258-B16B-B67889A187A7}" presName="childText" presStyleLbl="bgAcc1" presStyleIdx="2" presStyleCnt="4" custScaleX="177649">
        <dgm:presLayoutVars>
          <dgm:bulletEnabled val="1"/>
        </dgm:presLayoutVars>
      </dgm:prSet>
      <dgm:spPr/>
    </dgm:pt>
    <dgm:pt modelId="{DAF76D13-6CAE-473A-9AD9-9B010011B210}" type="pres">
      <dgm:prSet presAssocID="{8F4AEC2C-B4E0-4984-B1EA-DF33B5C4D464}" presName="Name13" presStyleLbl="parChTrans1D2" presStyleIdx="3" presStyleCnt="4"/>
      <dgm:spPr/>
    </dgm:pt>
    <dgm:pt modelId="{A41F7F6E-CED0-4DFB-9CFD-E056605F61A6}" type="pres">
      <dgm:prSet presAssocID="{DD89F5BC-BBAE-499A-AF24-531ADA2B2509}" presName="childText" presStyleLbl="bgAcc1" presStyleIdx="3" presStyleCnt="4" custScaleX="178767">
        <dgm:presLayoutVars>
          <dgm:bulletEnabled val="1"/>
        </dgm:presLayoutVars>
      </dgm:prSet>
      <dgm:spPr/>
    </dgm:pt>
    <dgm:pt modelId="{6F32F815-28A7-4C5E-95B1-7B5DDDE1EAF0}" type="pres">
      <dgm:prSet presAssocID="{D526FC61-7645-412E-9D16-FC7DEA4BD2B3}" presName="root" presStyleCnt="0"/>
      <dgm:spPr/>
    </dgm:pt>
    <dgm:pt modelId="{66425883-5AF7-472F-8EE6-C02EA281B0D4}" type="pres">
      <dgm:prSet presAssocID="{D526FC61-7645-412E-9D16-FC7DEA4BD2B3}" presName="rootComposite" presStyleCnt="0"/>
      <dgm:spPr/>
    </dgm:pt>
    <dgm:pt modelId="{B22DF2FC-8EA5-4D50-A2C1-68B458966E70}" type="pres">
      <dgm:prSet presAssocID="{D526FC61-7645-412E-9D16-FC7DEA4BD2B3}" presName="rootText" presStyleLbl="node1" presStyleIdx="2" presStyleCnt="3" custScaleX="126225" custScaleY="117780" custLinFactY="100000" custLinFactNeighborX="-46961" custLinFactNeighborY="144897"/>
      <dgm:spPr/>
    </dgm:pt>
    <dgm:pt modelId="{E54CF65B-C4D8-4288-B09E-5888DDB46111}" type="pres">
      <dgm:prSet presAssocID="{D526FC61-7645-412E-9D16-FC7DEA4BD2B3}" presName="rootConnector" presStyleLbl="node1" presStyleIdx="2" presStyleCnt="3"/>
      <dgm:spPr/>
    </dgm:pt>
    <dgm:pt modelId="{1FF00C36-45ED-4506-BDED-9057BC26133E}" type="pres">
      <dgm:prSet presAssocID="{D526FC61-7645-412E-9D16-FC7DEA4BD2B3}" presName="childShape" presStyleCnt="0"/>
      <dgm:spPr/>
    </dgm:pt>
  </dgm:ptLst>
  <dgm:cxnLst>
    <dgm:cxn modelId="{4721D707-0F3E-45C3-828F-910CCA68C771}" type="presOf" srcId="{D526FC61-7645-412E-9D16-FC7DEA4BD2B3}" destId="{E54CF65B-C4D8-4288-B09E-5888DDB46111}" srcOrd="1" destOrd="0" presId="urn:microsoft.com/office/officeart/2005/8/layout/hierarchy3"/>
    <dgm:cxn modelId="{C0466B08-BA4A-4191-B15B-9B48359EDF35}" srcId="{2A0103AB-E2DB-4143-BEEB-A2C5CE3C83D2}" destId="{A616B5E9-6661-4DC3-95A6-59372BFD05F6}" srcOrd="0" destOrd="0" parTransId="{4ADD33DD-C4C6-4D9E-8493-2323496C8CC0}" sibTransId="{8221E157-9981-4B88-9A6A-8FDF339A7E06}"/>
    <dgm:cxn modelId="{C1861D21-A772-4BC8-8F4B-7D1F494D3F5E}" type="presOf" srcId="{2A0103AB-E2DB-4143-BEEB-A2C5CE3C83D2}" destId="{3422E684-BDD0-421C-AD22-78D3B5284707}" srcOrd="0" destOrd="0" presId="urn:microsoft.com/office/officeart/2005/8/layout/hierarchy3"/>
    <dgm:cxn modelId="{DC9EF83B-02F9-4064-ADB1-D5F9EC732A99}" srcId="{D18EA1B2-3B07-45E5-B37B-27D9CEF8248F}" destId="{CB1041B3-ABA9-4258-B16B-B67889A187A7}" srcOrd="0" destOrd="0" parTransId="{CD8AFFC5-98B3-477F-96E1-0DD840F9BF38}" sibTransId="{49434F0E-723C-4770-9C32-7C316848686E}"/>
    <dgm:cxn modelId="{D813B660-3E22-4C3E-B4E9-177F8DA608E1}" type="presOf" srcId="{28E6B31C-75B4-43AE-84B5-1640A27063F9}" destId="{8F09E1A2-E138-4F79-A2EE-4798B76CE56D}" srcOrd="0" destOrd="0" presId="urn:microsoft.com/office/officeart/2005/8/layout/hierarchy3"/>
    <dgm:cxn modelId="{E9F06461-FC5A-4575-9657-2F93E6347699}" srcId="{2A0103AB-E2DB-4143-BEEB-A2C5CE3C83D2}" destId="{D526FC61-7645-412E-9D16-FC7DEA4BD2B3}" srcOrd="2" destOrd="0" parTransId="{F479EB7F-0BCD-4368-9D8C-850A7388C33E}" sibTransId="{8F5D47C8-8A3A-47F2-8118-BC86A213AF6D}"/>
    <dgm:cxn modelId="{3BC29F42-7652-4987-A38C-C2BB01859ACF}" type="presOf" srcId="{CD8AFFC5-98B3-477F-96E1-0DD840F9BF38}" destId="{42142D99-FA2C-4507-9788-1DE1197FFC60}" srcOrd="0" destOrd="0" presId="urn:microsoft.com/office/officeart/2005/8/layout/hierarchy3"/>
    <dgm:cxn modelId="{65FC9A63-160A-479B-9CFA-88EB1662827C}" srcId="{A616B5E9-6661-4DC3-95A6-59372BFD05F6}" destId="{38373C10-35F8-49F1-9DEE-F83D6B5B2965}" srcOrd="0" destOrd="0" parTransId="{2EE5676F-55FF-4A4B-99AE-2D5DB149AE4D}" sibTransId="{CA500019-916C-4B04-9601-BA5DF5626417}"/>
    <dgm:cxn modelId="{37E59C48-B8A5-4392-857C-28D7DF10C8C3}" srcId="{A616B5E9-6661-4DC3-95A6-59372BFD05F6}" destId="{28E6B31C-75B4-43AE-84B5-1640A27063F9}" srcOrd="1" destOrd="0" parTransId="{527C8457-4D51-46E0-8AB7-DD5708B34123}" sibTransId="{AF5C45D6-6A80-4D9B-B48F-8C9A8FC78524}"/>
    <dgm:cxn modelId="{8825874B-2E96-4A6A-9913-9539219D9CA2}" type="presOf" srcId="{2EE5676F-55FF-4A4B-99AE-2D5DB149AE4D}" destId="{C8818871-3369-436B-B08C-C98EC5F7C759}" srcOrd="0" destOrd="0" presId="urn:microsoft.com/office/officeart/2005/8/layout/hierarchy3"/>
    <dgm:cxn modelId="{D6EABF52-30E8-4499-B7D4-8CB7FE260F42}" type="presOf" srcId="{D18EA1B2-3B07-45E5-B37B-27D9CEF8248F}" destId="{DBF43BB3-AFDA-417B-9E84-6204A85FB380}" srcOrd="1" destOrd="0" presId="urn:microsoft.com/office/officeart/2005/8/layout/hierarchy3"/>
    <dgm:cxn modelId="{8001EE72-E85B-4A84-806D-9E1B0C8BE313}" type="presOf" srcId="{527C8457-4D51-46E0-8AB7-DD5708B34123}" destId="{4B845492-1094-49F3-9EFD-BCE8C779AC0C}" srcOrd="0" destOrd="0" presId="urn:microsoft.com/office/officeart/2005/8/layout/hierarchy3"/>
    <dgm:cxn modelId="{9B0EBA7D-EFBA-474B-A63B-601242DA5A1E}" srcId="{D18EA1B2-3B07-45E5-B37B-27D9CEF8248F}" destId="{DD89F5BC-BBAE-499A-AF24-531ADA2B2509}" srcOrd="1" destOrd="0" parTransId="{8F4AEC2C-B4E0-4984-B1EA-DF33B5C4D464}" sibTransId="{0BAEC4F3-6296-441C-82E3-98E653055E66}"/>
    <dgm:cxn modelId="{74634988-4B69-458F-9A8E-AA5FE4AC9AF6}" type="presOf" srcId="{A616B5E9-6661-4DC3-95A6-59372BFD05F6}" destId="{E67C9F89-F7F6-4282-934B-79E4838B7940}" srcOrd="0" destOrd="0" presId="urn:microsoft.com/office/officeart/2005/8/layout/hierarchy3"/>
    <dgm:cxn modelId="{6B37189A-EA62-4D81-9759-67DE7E9A048C}" type="presOf" srcId="{A616B5E9-6661-4DC3-95A6-59372BFD05F6}" destId="{48AA9281-EAC1-49BC-9E8A-F739D0A6486C}" srcOrd="1" destOrd="0" presId="urn:microsoft.com/office/officeart/2005/8/layout/hierarchy3"/>
    <dgm:cxn modelId="{93C76CAC-108B-4FC9-9E66-481E8AEEC72C}" srcId="{2A0103AB-E2DB-4143-BEEB-A2C5CE3C83D2}" destId="{D18EA1B2-3B07-45E5-B37B-27D9CEF8248F}" srcOrd="1" destOrd="0" parTransId="{CE7633E5-1DC5-4188-AA87-B88AFF1F0575}" sibTransId="{766CBCD5-7A90-490E-B213-219E3C00E674}"/>
    <dgm:cxn modelId="{CA4240AE-C829-4BE8-B611-C199F3F840F0}" type="presOf" srcId="{38373C10-35F8-49F1-9DEE-F83D6B5B2965}" destId="{15DA1ECE-EB0D-493F-ADBD-59B1696B2408}" srcOrd="0" destOrd="0" presId="urn:microsoft.com/office/officeart/2005/8/layout/hierarchy3"/>
    <dgm:cxn modelId="{A2F320AF-7E9C-4881-BF14-5FAF4C6670E7}" type="presOf" srcId="{D526FC61-7645-412E-9D16-FC7DEA4BD2B3}" destId="{B22DF2FC-8EA5-4D50-A2C1-68B458966E70}" srcOrd="0" destOrd="0" presId="urn:microsoft.com/office/officeart/2005/8/layout/hierarchy3"/>
    <dgm:cxn modelId="{7A1291C6-145D-4BA4-9F96-8E740E5D6A53}" type="presOf" srcId="{DD89F5BC-BBAE-499A-AF24-531ADA2B2509}" destId="{A41F7F6E-CED0-4DFB-9CFD-E056605F61A6}" srcOrd="0" destOrd="0" presId="urn:microsoft.com/office/officeart/2005/8/layout/hierarchy3"/>
    <dgm:cxn modelId="{437D76D3-864A-49DE-B815-F1937385D1FE}" type="presOf" srcId="{D18EA1B2-3B07-45E5-B37B-27D9CEF8248F}" destId="{A21139F2-40A3-427B-B8C0-149E51B378D5}" srcOrd="0" destOrd="0" presId="urn:microsoft.com/office/officeart/2005/8/layout/hierarchy3"/>
    <dgm:cxn modelId="{F75930D6-D9D2-4B33-92B2-4ECC8C6E0CD4}" type="presOf" srcId="{CB1041B3-ABA9-4258-B16B-B67889A187A7}" destId="{CC88EFCB-CB7F-4541-817D-DF4C6097C1DD}" srcOrd="0" destOrd="0" presId="urn:microsoft.com/office/officeart/2005/8/layout/hierarchy3"/>
    <dgm:cxn modelId="{E2FF90F9-A92E-4F8E-B3C4-CC7751794346}" type="presOf" srcId="{8F4AEC2C-B4E0-4984-B1EA-DF33B5C4D464}" destId="{DAF76D13-6CAE-473A-9AD9-9B010011B210}" srcOrd="0" destOrd="0" presId="urn:microsoft.com/office/officeart/2005/8/layout/hierarchy3"/>
    <dgm:cxn modelId="{9EA13D2D-EA5B-4097-A177-2C820AC4AF8C}" type="presParOf" srcId="{3422E684-BDD0-421C-AD22-78D3B5284707}" destId="{E65B29FB-F73F-4E2C-805F-2B3FAAF4FCB2}" srcOrd="0" destOrd="0" presId="urn:microsoft.com/office/officeart/2005/8/layout/hierarchy3"/>
    <dgm:cxn modelId="{B25F04AF-52A9-4CF6-9846-8DF2540B91F8}" type="presParOf" srcId="{E65B29FB-F73F-4E2C-805F-2B3FAAF4FCB2}" destId="{E94885E2-5EC5-4F83-95B9-2EA42BCE4410}" srcOrd="0" destOrd="0" presId="urn:microsoft.com/office/officeart/2005/8/layout/hierarchy3"/>
    <dgm:cxn modelId="{C63D1644-ADC7-446B-A1B0-D9BDC04FD3D2}" type="presParOf" srcId="{E94885E2-5EC5-4F83-95B9-2EA42BCE4410}" destId="{E67C9F89-F7F6-4282-934B-79E4838B7940}" srcOrd="0" destOrd="0" presId="urn:microsoft.com/office/officeart/2005/8/layout/hierarchy3"/>
    <dgm:cxn modelId="{4E50FFC1-F8D0-418D-95AE-099AD0FB04E2}" type="presParOf" srcId="{E94885E2-5EC5-4F83-95B9-2EA42BCE4410}" destId="{48AA9281-EAC1-49BC-9E8A-F739D0A6486C}" srcOrd="1" destOrd="0" presId="urn:microsoft.com/office/officeart/2005/8/layout/hierarchy3"/>
    <dgm:cxn modelId="{316D0C47-1520-4C50-9BFC-E4B2C575FB0E}" type="presParOf" srcId="{E65B29FB-F73F-4E2C-805F-2B3FAAF4FCB2}" destId="{91AB880B-CD34-4690-B74A-1A034CBD906D}" srcOrd="1" destOrd="0" presId="urn:microsoft.com/office/officeart/2005/8/layout/hierarchy3"/>
    <dgm:cxn modelId="{204B0F9D-B4AF-4EDD-AFAD-B8D2CF03E57F}" type="presParOf" srcId="{91AB880B-CD34-4690-B74A-1A034CBD906D}" destId="{C8818871-3369-436B-B08C-C98EC5F7C759}" srcOrd="0" destOrd="0" presId="urn:microsoft.com/office/officeart/2005/8/layout/hierarchy3"/>
    <dgm:cxn modelId="{97B45AE4-A2BA-41DC-B12B-75489F040155}" type="presParOf" srcId="{91AB880B-CD34-4690-B74A-1A034CBD906D}" destId="{15DA1ECE-EB0D-493F-ADBD-59B1696B2408}" srcOrd="1" destOrd="0" presId="urn:microsoft.com/office/officeart/2005/8/layout/hierarchy3"/>
    <dgm:cxn modelId="{481AE3A3-3ECD-479F-9539-4B0962125CDA}" type="presParOf" srcId="{91AB880B-CD34-4690-B74A-1A034CBD906D}" destId="{4B845492-1094-49F3-9EFD-BCE8C779AC0C}" srcOrd="2" destOrd="0" presId="urn:microsoft.com/office/officeart/2005/8/layout/hierarchy3"/>
    <dgm:cxn modelId="{B873B306-27C9-46FA-98C1-888C628CEF6B}" type="presParOf" srcId="{91AB880B-CD34-4690-B74A-1A034CBD906D}" destId="{8F09E1A2-E138-4F79-A2EE-4798B76CE56D}" srcOrd="3" destOrd="0" presId="urn:microsoft.com/office/officeart/2005/8/layout/hierarchy3"/>
    <dgm:cxn modelId="{BF253F3B-43DD-45FA-B87A-D991C0FA9352}" type="presParOf" srcId="{3422E684-BDD0-421C-AD22-78D3B5284707}" destId="{6A0ED193-D7DE-431B-94F9-2AB44011CFD0}" srcOrd="1" destOrd="0" presId="urn:microsoft.com/office/officeart/2005/8/layout/hierarchy3"/>
    <dgm:cxn modelId="{D74982A7-5BA8-40FF-A0FD-51F4BE04997C}" type="presParOf" srcId="{6A0ED193-D7DE-431B-94F9-2AB44011CFD0}" destId="{4884E8BE-F9BD-4431-B92B-1E300E95F4B7}" srcOrd="0" destOrd="0" presId="urn:microsoft.com/office/officeart/2005/8/layout/hierarchy3"/>
    <dgm:cxn modelId="{59628F83-F2D4-4FE6-95A7-E0D05DA08E11}" type="presParOf" srcId="{4884E8BE-F9BD-4431-B92B-1E300E95F4B7}" destId="{A21139F2-40A3-427B-B8C0-149E51B378D5}" srcOrd="0" destOrd="0" presId="urn:microsoft.com/office/officeart/2005/8/layout/hierarchy3"/>
    <dgm:cxn modelId="{DAC00EFE-AE39-407A-A742-B3D30288645E}" type="presParOf" srcId="{4884E8BE-F9BD-4431-B92B-1E300E95F4B7}" destId="{DBF43BB3-AFDA-417B-9E84-6204A85FB380}" srcOrd="1" destOrd="0" presId="urn:microsoft.com/office/officeart/2005/8/layout/hierarchy3"/>
    <dgm:cxn modelId="{8A7E4890-DA8A-44C5-9C40-4260836D25A0}" type="presParOf" srcId="{6A0ED193-D7DE-431B-94F9-2AB44011CFD0}" destId="{F3727A69-BBBF-4F15-BC1F-C8E575526366}" srcOrd="1" destOrd="0" presId="urn:microsoft.com/office/officeart/2005/8/layout/hierarchy3"/>
    <dgm:cxn modelId="{4179E9F5-362D-44E7-89B9-7A7BD1722B15}" type="presParOf" srcId="{F3727A69-BBBF-4F15-BC1F-C8E575526366}" destId="{42142D99-FA2C-4507-9788-1DE1197FFC60}" srcOrd="0" destOrd="0" presId="urn:microsoft.com/office/officeart/2005/8/layout/hierarchy3"/>
    <dgm:cxn modelId="{AE491000-AEE9-4860-BCD8-C9C594F1E528}" type="presParOf" srcId="{F3727A69-BBBF-4F15-BC1F-C8E575526366}" destId="{CC88EFCB-CB7F-4541-817D-DF4C6097C1DD}" srcOrd="1" destOrd="0" presId="urn:microsoft.com/office/officeart/2005/8/layout/hierarchy3"/>
    <dgm:cxn modelId="{37D1AD52-79E2-46A6-8F5F-7028590A229A}" type="presParOf" srcId="{F3727A69-BBBF-4F15-BC1F-C8E575526366}" destId="{DAF76D13-6CAE-473A-9AD9-9B010011B210}" srcOrd="2" destOrd="0" presId="urn:microsoft.com/office/officeart/2005/8/layout/hierarchy3"/>
    <dgm:cxn modelId="{533CC6FF-C591-452E-8943-B0B29FEA36EC}" type="presParOf" srcId="{F3727A69-BBBF-4F15-BC1F-C8E575526366}" destId="{A41F7F6E-CED0-4DFB-9CFD-E056605F61A6}" srcOrd="3" destOrd="0" presId="urn:microsoft.com/office/officeart/2005/8/layout/hierarchy3"/>
    <dgm:cxn modelId="{E7DEC1BF-19BE-4F68-BE1D-8EF96856BAE2}" type="presParOf" srcId="{3422E684-BDD0-421C-AD22-78D3B5284707}" destId="{6F32F815-28A7-4C5E-95B1-7B5DDDE1EAF0}" srcOrd="2" destOrd="0" presId="urn:microsoft.com/office/officeart/2005/8/layout/hierarchy3"/>
    <dgm:cxn modelId="{DF57E87F-6A83-4BBF-99F3-2FB65F41E3A9}" type="presParOf" srcId="{6F32F815-28A7-4C5E-95B1-7B5DDDE1EAF0}" destId="{66425883-5AF7-472F-8EE6-C02EA281B0D4}" srcOrd="0" destOrd="0" presId="urn:microsoft.com/office/officeart/2005/8/layout/hierarchy3"/>
    <dgm:cxn modelId="{10BFA22D-083C-4268-A43E-72CE50B65C46}" type="presParOf" srcId="{66425883-5AF7-472F-8EE6-C02EA281B0D4}" destId="{B22DF2FC-8EA5-4D50-A2C1-68B458966E70}" srcOrd="0" destOrd="0" presId="urn:microsoft.com/office/officeart/2005/8/layout/hierarchy3"/>
    <dgm:cxn modelId="{26646206-F424-49B6-AB79-3BA37328BB6D}" type="presParOf" srcId="{66425883-5AF7-472F-8EE6-C02EA281B0D4}" destId="{E54CF65B-C4D8-4288-B09E-5888DDB46111}" srcOrd="1" destOrd="0" presId="urn:microsoft.com/office/officeart/2005/8/layout/hierarchy3"/>
    <dgm:cxn modelId="{3A0C7403-4EBA-470E-BBF3-8F666352CCBD}" type="presParOf" srcId="{6F32F815-28A7-4C5E-95B1-7B5DDDE1EAF0}" destId="{1FF00C36-45ED-4506-BDED-9057BC26133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BD9816-CB19-4542-B080-648BB3A26B3B}" type="doc">
      <dgm:prSet loTypeId="urn:microsoft.com/office/officeart/2005/8/layout/arrow5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25FE45-C27E-43EA-A564-68E9F0976767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Мониторинг мнения родителей по вопросам оказания платных услуг</a:t>
          </a:r>
        </a:p>
      </dgm:t>
    </dgm:pt>
    <dgm:pt modelId="{14AB311F-F022-4632-BC31-B9F4E2A750EB}" type="parTrans" cxnId="{4F503904-434D-4E91-AB77-32925176D19E}">
      <dgm:prSet/>
      <dgm:spPr/>
      <dgm:t>
        <a:bodyPr/>
        <a:lstStyle/>
        <a:p>
          <a:endParaRPr lang="ru-RU"/>
        </a:p>
      </dgm:t>
    </dgm:pt>
    <dgm:pt modelId="{3790D924-D930-44C9-B6B1-1B6BD22E3C54}" type="sibTrans" cxnId="{4F503904-434D-4E91-AB77-32925176D19E}">
      <dgm:prSet/>
      <dgm:spPr/>
      <dgm:t>
        <a:bodyPr/>
        <a:lstStyle/>
        <a:p>
          <a:endParaRPr lang="ru-RU"/>
        </a:p>
      </dgm:t>
    </dgm:pt>
    <dgm:pt modelId="{3F43A858-B381-45B2-9175-EDC58D70EEB0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Анкетирование отношения обучающихся к проблеме коррупции</a:t>
          </a:r>
        </a:p>
      </dgm:t>
    </dgm:pt>
    <dgm:pt modelId="{427024B9-AD77-4145-A0A2-0B40AFB46C47}" type="parTrans" cxnId="{8360C743-15AB-42AA-BA4F-B3208E5F7536}">
      <dgm:prSet/>
      <dgm:spPr/>
      <dgm:t>
        <a:bodyPr/>
        <a:lstStyle/>
        <a:p>
          <a:endParaRPr lang="ru-RU"/>
        </a:p>
      </dgm:t>
    </dgm:pt>
    <dgm:pt modelId="{D7B2644A-0774-4346-AF95-8B288763C8B9}" type="sibTrans" cxnId="{8360C743-15AB-42AA-BA4F-B3208E5F7536}">
      <dgm:prSet/>
      <dgm:spPr/>
      <dgm:t>
        <a:bodyPr/>
        <a:lstStyle/>
        <a:p>
          <a:endParaRPr lang="ru-RU"/>
        </a:p>
      </dgm:t>
    </dgm:pt>
    <dgm:pt modelId="{31E80F9E-F52E-4BD2-A83A-10843CB226B9}" type="pres">
      <dgm:prSet presAssocID="{0FBD9816-CB19-4542-B080-648BB3A26B3B}" presName="diagram" presStyleCnt="0">
        <dgm:presLayoutVars>
          <dgm:dir/>
          <dgm:resizeHandles val="exact"/>
        </dgm:presLayoutVars>
      </dgm:prSet>
      <dgm:spPr/>
    </dgm:pt>
    <dgm:pt modelId="{3A93D9B3-4FA2-4B51-8407-629FA317D0AF}" type="pres">
      <dgm:prSet presAssocID="{1325FE45-C27E-43EA-A564-68E9F0976767}" presName="arrow" presStyleLbl="node1" presStyleIdx="0" presStyleCnt="2">
        <dgm:presLayoutVars>
          <dgm:bulletEnabled val="1"/>
        </dgm:presLayoutVars>
      </dgm:prSet>
      <dgm:spPr/>
    </dgm:pt>
    <dgm:pt modelId="{F58221A4-6D03-4BAB-9884-32B8AEE6E2B8}" type="pres">
      <dgm:prSet presAssocID="{3F43A858-B381-45B2-9175-EDC58D70EEB0}" presName="arrow" presStyleLbl="node1" presStyleIdx="1" presStyleCnt="2">
        <dgm:presLayoutVars>
          <dgm:bulletEnabled val="1"/>
        </dgm:presLayoutVars>
      </dgm:prSet>
      <dgm:spPr/>
    </dgm:pt>
  </dgm:ptLst>
  <dgm:cxnLst>
    <dgm:cxn modelId="{4F503904-434D-4E91-AB77-32925176D19E}" srcId="{0FBD9816-CB19-4542-B080-648BB3A26B3B}" destId="{1325FE45-C27E-43EA-A564-68E9F0976767}" srcOrd="0" destOrd="0" parTransId="{14AB311F-F022-4632-BC31-B9F4E2A750EB}" sibTransId="{3790D924-D930-44C9-B6B1-1B6BD22E3C54}"/>
    <dgm:cxn modelId="{CAD80E38-8A13-48C5-99C1-2740BDAF73C3}" type="presOf" srcId="{1325FE45-C27E-43EA-A564-68E9F0976767}" destId="{3A93D9B3-4FA2-4B51-8407-629FA317D0AF}" srcOrd="0" destOrd="0" presId="urn:microsoft.com/office/officeart/2005/8/layout/arrow5"/>
    <dgm:cxn modelId="{8360C743-15AB-42AA-BA4F-B3208E5F7536}" srcId="{0FBD9816-CB19-4542-B080-648BB3A26B3B}" destId="{3F43A858-B381-45B2-9175-EDC58D70EEB0}" srcOrd="1" destOrd="0" parTransId="{427024B9-AD77-4145-A0A2-0B40AFB46C47}" sibTransId="{D7B2644A-0774-4346-AF95-8B288763C8B9}"/>
    <dgm:cxn modelId="{420F5EC3-ED33-452C-BD12-8F64158433B2}" type="presOf" srcId="{0FBD9816-CB19-4542-B080-648BB3A26B3B}" destId="{31E80F9E-F52E-4BD2-A83A-10843CB226B9}" srcOrd="0" destOrd="0" presId="urn:microsoft.com/office/officeart/2005/8/layout/arrow5"/>
    <dgm:cxn modelId="{24A454CD-92E6-4201-93B3-D75061964950}" type="presOf" srcId="{3F43A858-B381-45B2-9175-EDC58D70EEB0}" destId="{F58221A4-6D03-4BAB-9884-32B8AEE6E2B8}" srcOrd="0" destOrd="0" presId="urn:microsoft.com/office/officeart/2005/8/layout/arrow5"/>
    <dgm:cxn modelId="{09BECD76-9014-461B-B40F-306A563C12C0}" type="presParOf" srcId="{31E80F9E-F52E-4BD2-A83A-10843CB226B9}" destId="{3A93D9B3-4FA2-4B51-8407-629FA317D0AF}" srcOrd="0" destOrd="0" presId="urn:microsoft.com/office/officeart/2005/8/layout/arrow5"/>
    <dgm:cxn modelId="{124E2565-804F-4201-B0E9-36C96CDEB4ED}" type="presParOf" srcId="{31E80F9E-F52E-4BD2-A83A-10843CB226B9}" destId="{F58221A4-6D03-4BAB-9884-32B8AEE6E2B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6982E-5728-498B-BE15-D89EFBFA4B7F}">
      <dsp:nvSpPr>
        <dsp:cNvPr id="0" name=""/>
        <dsp:cNvSpPr/>
      </dsp:nvSpPr>
      <dsp:spPr>
        <a:xfrm>
          <a:off x="0" y="0"/>
          <a:ext cx="7038782" cy="1468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Разработка и внедрение организационно-правовых механизмов, снимающих возможность коррупционных действий</a:t>
          </a:r>
        </a:p>
      </dsp:txBody>
      <dsp:txXfrm>
        <a:off x="43024" y="43024"/>
        <a:ext cx="5453657" cy="1382915"/>
      </dsp:txXfrm>
    </dsp:sp>
    <dsp:sp modelId="{E51B52F5-7753-4261-A085-190254079B20}">
      <dsp:nvSpPr>
        <dsp:cNvPr id="0" name=""/>
        <dsp:cNvSpPr/>
      </dsp:nvSpPr>
      <dsp:spPr>
        <a:xfrm>
          <a:off x="621068" y="1713790"/>
          <a:ext cx="7038782" cy="1468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Разработка мер, направленных на обеспечение прозрачности действий ответственных лиц в условиях коррупционной ситуации</a:t>
          </a:r>
        </a:p>
      </dsp:txBody>
      <dsp:txXfrm>
        <a:off x="664092" y="1756814"/>
        <a:ext cx="5376838" cy="1382915"/>
      </dsp:txXfrm>
    </dsp:sp>
    <dsp:sp modelId="{325325A3-60F3-4B09-B9B8-5C7C955DD1C7}">
      <dsp:nvSpPr>
        <dsp:cNvPr id="0" name=""/>
        <dsp:cNvSpPr/>
      </dsp:nvSpPr>
      <dsp:spPr>
        <a:xfrm>
          <a:off x="1237914" y="3427580"/>
          <a:ext cx="7038782" cy="1468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Совершенствование методов обучения и воспитания детей нравственным нормам, составляющим основу личности, устойчивой против коррупции</a:t>
          </a:r>
        </a:p>
      </dsp:txBody>
      <dsp:txXfrm>
        <a:off x="1280938" y="3470604"/>
        <a:ext cx="5376838" cy="1382915"/>
      </dsp:txXfrm>
    </dsp:sp>
    <dsp:sp modelId="{6ED259F9-09D2-4F07-9005-62640D9AF126}">
      <dsp:nvSpPr>
        <dsp:cNvPr id="0" name=""/>
        <dsp:cNvSpPr/>
      </dsp:nvSpPr>
      <dsp:spPr>
        <a:xfrm>
          <a:off x="6083955" y="1113963"/>
          <a:ext cx="954826" cy="9548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>
        <a:off x="6298791" y="1113963"/>
        <a:ext cx="525154" cy="718507"/>
      </dsp:txXfrm>
    </dsp:sp>
    <dsp:sp modelId="{6F552189-9DCA-476C-B3B2-26667C762C43}">
      <dsp:nvSpPr>
        <dsp:cNvPr id="0" name=""/>
        <dsp:cNvSpPr/>
      </dsp:nvSpPr>
      <dsp:spPr>
        <a:xfrm>
          <a:off x="6705024" y="2817961"/>
          <a:ext cx="954826" cy="9548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>
        <a:off x="6919860" y="2817961"/>
        <a:ext cx="525154" cy="718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8AB74-EF10-4940-B081-7EF40618A49D}">
      <dsp:nvSpPr>
        <dsp:cNvPr id="0" name=""/>
        <dsp:cNvSpPr/>
      </dsp:nvSpPr>
      <dsp:spPr>
        <a:xfrm rot="10800000">
          <a:off x="884037" y="1520"/>
          <a:ext cx="6550903" cy="11202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981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Обеспечение права граждан на доступ к информации о деятельности школы</a:t>
          </a:r>
        </a:p>
      </dsp:txBody>
      <dsp:txXfrm rot="10800000">
        <a:off x="1164089" y="1520"/>
        <a:ext cx="6270851" cy="1120208"/>
      </dsp:txXfrm>
    </dsp:sp>
    <dsp:sp modelId="{6235BDD4-67E6-4E0E-98F6-8FBE386A7843}">
      <dsp:nvSpPr>
        <dsp:cNvPr id="0" name=""/>
        <dsp:cNvSpPr/>
      </dsp:nvSpPr>
      <dsp:spPr>
        <a:xfrm>
          <a:off x="0" y="1352"/>
          <a:ext cx="1120208" cy="1120208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44E3A52-DB72-4240-A0AE-712F0D0EA6EC}">
      <dsp:nvSpPr>
        <dsp:cNvPr id="0" name=""/>
        <dsp:cNvSpPr/>
      </dsp:nvSpPr>
      <dsp:spPr>
        <a:xfrm rot="10800000">
          <a:off x="746639" y="1456119"/>
          <a:ext cx="6787641" cy="11202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981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>
              <a:solidFill>
                <a:schemeClr val="tx1"/>
              </a:solidFill>
            </a:rPr>
            <a:t>Обеспечение открытости деятельности ОУ</a:t>
          </a:r>
          <a:endParaRPr lang="ru-RU" sz="3300" kern="1200" dirty="0"/>
        </a:p>
      </dsp:txBody>
      <dsp:txXfrm rot="10800000">
        <a:off x="1026691" y="1456119"/>
        <a:ext cx="6507589" cy="1120208"/>
      </dsp:txXfrm>
    </dsp:sp>
    <dsp:sp modelId="{D9E7E840-E23B-4BA8-B4A1-04DE64F2C454}">
      <dsp:nvSpPr>
        <dsp:cNvPr id="0" name=""/>
        <dsp:cNvSpPr/>
      </dsp:nvSpPr>
      <dsp:spPr>
        <a:xfrm>
          <a:off x="0" y="1415299"/>
          <a:ext cx="1120208" cy="1120208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DF946C5-15C8-45AE-9585-71E2150E2793}">
      <dsp:nvSpPr>
        <dsp:cNvPr id="0" name=""/>
        <dsp:cNvSpPr/>
      </dsp:nvSpPr>
      <dsp:spPr>
        <a:xfrm rot="10800000">
          <a:off x="927982" y="2899942"/>
          <a:ext cx="6546938" cy="11202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981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>
              <a:solidFill>
                <a:schemeClr val="tx1"/>
              </a:solidFill>
            </a:rPr>
            <a:t>Работа с педагогами</a:t>
          </a:r>
          <a:r>
            <a:rPr lang="ru-RU" sz="3300" kern="1200" dirty="0"/>
            <a:t>.</a:t>
          </a:r>
        </a:p>
      </dsp:txBody>
      <dsp:txXfrm rot="10800000">
        <a:off x="1208034" y="2899942"/>
        <a:ext cx="6266886" cy="1120208"/>
      </dsp:txXfrm>
    </dsp:sp>
    <dsp:sp modelId="{7CE8149A-F9E6-4458-A1FE-9AE3F98C0E5D}">
      <dsp:nvSpPr>
        <dsp:cNvPr id="0" name=""/>
        <dsp:cNvSpPr/>
      </dsp:nvSpPr>
      <dsp:spPr>
        <a:xfrm>
          <a:off x="0" y="2899942"/>
          <a:ext cx="1120208" cy="1120208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5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C9F89-F7F6-4282-934B-79E4838B7940}">
      <dsp:nvSpPr>
        <dsp:cNvPr id="0" name=""/>
        <dsp:cNvSpPr/>
      </dsp:nvSpPr>
      <dsp:spPr>
        <a:xfrm>
          <a:off x="4444" y="302016"/>
          <a:ext cx="2304607" cy="13289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Начальное образование</a:t>
          </a:r>
        </a:p>
      </dsp:txBody>
      <dsp:txXfrm>
        <a:off x="43367" y="340939"/>
        <a:ext cx="2226761" cy="1251069"/>
      </dsp:txXfrm>
    </dsp:sp>
    <dsp:sp modelId="{C8818871-3369-436B-B08C-C98EC5F7C759}">
      <dsp:nvSpPr>
        <dsp:cNvPr id="0" name=""/>
        <dsp:cNvSpPr/>
      </dsp:nvSpPr>
      <dsp:spPr>
        <a:xfrm>
          <a:off x="234905" y="1630931"/>
          <a:ext cx="230460" cy="586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645"/>
              </a:lnTo>
              <a:lnTo>
                <a:pt x="230460" y="586645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A1ECE-EB0D-493F-ADBD-59B1696B2408}">
      <dsp:nvSpPr>
        <dsp:cNvPr id="0" name=""/>
        <dsp:cNvSpPr/>
      </dsp:nvSpPr>
      <dsp:spPr>
        <a:xfrm>
          <a:off x="465366" y="1826480"/>
          <a:ext cx="1804689" cy="782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«Литературное чтение»</a:t>
          </a:r>
        </a:p>
      </dsp:txBody>
      <dsp:txXfrm>
        <a:off x="488276" y="1849390"/>
        <a:ext cx="1758869" cy="736373"/>
      </dsp:txXfrm>
    </dsp:sp>
    <dsp:sp modelId="{4B845492-1094-49F3-9EFD-BCE8C779AC0C}">
      <dsp:nvSpPr>
        <dsp:cNvPr id="0" name=""/>
        <dsp:cNvSpPr/>
      </dsp:nvSpPr>
      <dsp:spPr>
        <a:xfrm>
          <a:off x="234905" y="1630931"/>
          <a:ext cx="230460" cy="1564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4386"/>
              </a:lnTo>
              <a:lnTo>
                <a:pt x="230460" y="1564386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9E1A2-E138-4F79-A2EE-4798B76CE56D}">
      <dsp:nvSpPr>
        <dsp:cNvPr id="0" name=""/>
        <dsp:cNvSpPr/>
      </dsp:nvSpPr>
      <dsp:spPr>
        <a:xfrm>
          <a:off x="465366" y="2804222"/>
          <a:ext cx="1804689" cy="782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«Окружающий мир»</a:t>
          </a:r>
        </a:p>
      </dsp:txBody>
      <dsp:txXfrm>
        <a:off x="488276" y="2827132"/>
        <a:ext cx="1758869" cy="736373"/>
      </dsp:txXfrm>
    </dsp:sp>
    <dsp:sp modelId="{A21139F2-40A3-427B-B8C0-149E51B378D5}">
      <dsp:nvSpPr>
        <dsp:cNvPr id="0" name=""/>
        <dsp:cNvSpPr/>
      </dsp:nvSpPr>
      <dsp:spPr>
        <a:xfrm>
          <a:off x="2700149" y="302016"/>
          <a:ext cx="3113223" cy="1324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Основное и Среднее полное образование</a:t>
          </a:r>
        </a:p>
      </dsp:txBody>
      <dsp:txXfrm>
        <a:off x="2738955" y="340822"/>
        <a:ext cx="3035611" cy="1247329"/>
      </dsp:txXfrm>
    </dsp:sp>
    <dsp:sp modelId="{42142D99-FA2C-4507-9788-1DE1197FFC60}">
      <dsp:nvSpPr>
        <dsp:cNvPr id="0" name=""/>
        <dsp:cNvSpPr/>
      </dsp:nvSpPr>
      <dsp:spPr>
        <a:xfrm>
          <a:off x="3011471" y="1626958"/>
          <a:ext cx="311322" cy="586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645"/>
              </a:lnTo>
              <a:lnTo>
                <a:pt x="311322" y="586645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8EFCB-CB7F-4541-817D-DF4C6097C1DD}">
      <dsp:nvSpPr>
        <dsp:cNvPr id="0" name=""/>
        <dsp:cNvSpPr/>
      </dsp:nvSpPr>
      <dsp:spPr>
        <a:xfrm>
          <a:off x="3322794" y="1822506"/>
          <a:ext cx="2223294" cy="782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«История»</a:t>
          </a:r>
        </a:p>
      </dsp:txBody>
      <dsp:txXfrm>
        <a:off x="3345704" y="1845416"/>
        <a:ext cx="2177474" cy="736373"/>
      </dsp:txXfrm>
    </dsp:sp>
    <dsp:sp modelId="{DAF76D13-6CAE-473A-9AD9-9B010011B210}">
      <dsp:nvSpPr>
        <dsp:cNvPr id="0" name=""/>
        <dsp:cNvSpPr/>
      </dsp:nvSpPr>
      <dsp:spPr>
        <a:xfrm>
          <a:off x="3011471" y="1626958"/>
          <a:ext cx="311322" cy="1564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4386"/>
              </a:lnTo>
              <a:lnTo>
                <a:pt x="311322" y="1564386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F7F6E-CED0-4DFB-9CFD-E056605F61A6}">
      <dsp:nvSpPr>
        <dsp:cNvPr id="0" name=""/>
        <dsp:cNvSpPr/>
      </dsp:nvSpPr>
      <dsp:spPr>
        <a:xfrm>
          <a:off x="3322794" y="2800248"/>
          <a:ext cx="2237286" cy="782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«Обществознание»</a:t>
          </a:r>
        </a:p>
      </dsp:txBody>
      <dsp:txXfrm>
        <a:off x="3345704" y="2823158"/>
        <a:ext cx="2191466" cy="736373"/>
      </dsp:txXfrm>
    </dsp:sp>
    <dsp:sp modelId="{B22DF2FC-8EA5-4D50-A2C1-68B458966E70}">
      <dsp:nvSpPr>
        <dsp:cNvPr id="0" name=""/>
        <dsp:cNvSpPr/>
      </dsp:nvSpPr>
      <dsp:spPr>
        <a:xfrm>
          <a:off x="5469818" y="2217584"/>
          <a:ext cx="1974647" cy="921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</a:rPr>
            <a:t>«Литература»</a:t>
          </a:r>
        </a:p>
      </dsp:txBody>
      <dsp:txXfrm>
        <a:off x="5496801" y="2244567"/>
        <a:ext cx="1920681" cy="8673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3D9B3-4FA2-4B51-8407-629FA317D0AF}">
      <dsp:nvSpPr>
        <dsp:cNvPr id="0" name=""/>
        <dsp:cNvSpPr/>
      </dsp:nvSpPr>
      <dsp:spPr>
        <a:xfrm rot="16200000">
          <a:off x="698" y="247633"/>
          <a:ext cx="3979896" cy="3979896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Мониторинг мнения родителей по вопросам оказания платных услуг</a:t>
          </a:r>
        </a:p>
      </dsp:txBody>
      <dsp:txXfrm rot="5400000">
        <a:off x="698" y="1242607"/>
        <a:ext cx="3283414" cy="1989948"/>
      </dsp:txXfrm>
    </dsp:sp>
    <dsp:sp modelId="{F58221A4-6D03-4BAB-9884-32B8AEE6E2B8}">
      <dsp:nvSpPr>
        <dsp:cNvPr id="0" name=""/>
        <dsp:cNvSpPr/>
      </dsp:nvSpPr>
      <dsp:spPr>
        <a:xfrm rot="5400000">
          <a:off x="4202966" y="247633"/>
          <a:ext cx="3979896" cy="3979896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Анкетирование отношения обучающихся к проблеме коррупции</a:t>
          </a:r>
        </a:p>
      </dsp:txBody>
      <dsp:txXfrm rot="-5400000">
        <a:off x="4899448" y="1242607"/>
        <a:ext cx="3283414" cy="1989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AA6A8-C81A-422F-9C7C-EA597951F0B0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66E70-26F2-4F57-9F11-715CE93DD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4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wipe/>
      </p:transition>
    </mc:Choice>
    <mc:Fallback xmlns="">
      <p:transition spd="slow" advClick="0" advTm="14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wipe/>
      </p:transition>
    </mc:Choice>
    <mc:Fallback xmlns="">
      <p:transition spd="slow" advClick="0" advTm="14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wipe/>
      </p:transition>
    </mc:Choice>
    <mc:Fallback xmlns="">
      <p:transition spd="slow" advClick="0" advTm="14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wipe/>
      </p:transition>
    </mc:Choice>
    <mc:Fallback xmlns="">
      <p:transition spd="slow" advClick="0" advTm="14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wipe/>
      </p:transition>
    </mc:Choice>
    <mc:Fallback xmlns="">
      <p:transition spd="slow" advClick="0" advTm="14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wipe/>
      </p:transition>
    </mc:Choice>
    <mc:Fallback xmlns="">
      <p:transition spd="slow" advClick="0" advTm="14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wipe/>
      </p:transition>
    </mc:Choice>
    <mc:Fallback xmlns="">
      <p:transition spd="slow" advClick="0" advTm="14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wipe/>
      </p:transition>
    </mc:Choice>
    <mc:Fallback xmlns="">
      <p:transition spd="slow" advClick="0" advTm="14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wipe/>
      </p:transition>
    </mc:Choice>
    <mc:Fallback xmlns="">
      <p:transition spd="slow" advClick="0" advTm="14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wipe/>
      </p:transition>
    </mc:Choice>
    <mc:Fallback xmlns="">
      <p:transition spd="slow" advClick="0" advTm="14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F87A-E84C-4975-8411-B05695CFCC8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wipe/>
      </p:transition>
    </mc:Choice>
    <mc:Fallback xmlns="">
      <p:transition spd="slow" advClick="0" advTm="14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790F87A-E84C-4975-8411-B05695CFCC8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245387-0F42-4065-8A11-B273FD232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wipe/>
      </p:transition>
    </mc:Choice>
    <mc:Fallback xmlns="">
      <p:transition spd="slow" advClick="0" advTm="14000">
        <p:wip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556376" cy="2016224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«О принимаемых мерах </a:t>
            </a:r>
            <a:br>
              <a:rPr lang="ru-RU" sz="4000" dirty="0"/>
            </a:br>
            <a:r>
              <a:rPr lang="ru-RU" sz="4000" dirty="0"/>
              <a:t>по противодействию коррупции </a:t>
            </a:r>
            <a:br>
              <a:rPr lang="ru-RU" sz="4000" dirty="0"/>
            </a:br>
            <a:r>
              <a:rPr lang="ru-RU" sz="4000" dirty="0"/>
              <a:t>в МАОУ «СОШ №1»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44208" y="5877273"/>
            <a:ext cx="2286000" cy="360040"/>
          </a:xfrm>
        </p:spPr>
        <p:txBody>
          <a:bodyPr/>
          <a:lstStyle/>
          <a:p>
            <a:fld id="{2DF216E0-7150-47BD-9435-5B573663D8C9}" type="datetime1">
              <a:rPr lang="ru-RU" sz="1400" smtClean="0"/>
              <a:pPr/>
              <a:t>24.01.2022</a:t>
            </a:fld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D12CED-B2A2-4478-954D-7A21AFA60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99" y="3167776"/>
            <a:ext cx="6829401" cy="2219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wipe/>
      </p:transition>
    </mc:Choice>
    <mc:Fallback xmlns="">
      <p:transition spd="slow" advClick="0" advTm="14000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83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+mn-lt"/>
              </a:rPr>
              <a:t>Основные направления плана мероприятий по противодействию коррупции </a:t>
            </a:r>
            <a:br>
              <a:rPr lang="ru-RU" sz="3200" dirty="0">
                <a:latin typeface="+mn-lt"/>
              </a:rPr>
            </a:br>
            <a:r>
              <a:rPr lang="ru-RU" sz="3200" dirty="0">
                <a:latin typeface="+mn-lt"/>
              </a:rPr>
              <a:t>на 2021-2022 учебный год: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21214342"/>
              </p:ext>
            </p:extLst>
          </p:nvPr>
        </p:nvGraphicFramePr>
        <p:xfrm>
          <a:off x="323528" y="2132856"/>
          <a:ext cx="828092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wipe/>
      </p:transition>
    </mc:Choice>
    <mc:Fallback xmlns="">
      <p:transition spd="slow" advClick="0" advTm="14000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764704"/>
            <a:ext cx="8183880" cy="1296144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dirty="0">
                <a:latin typeface="+mn-lt"/>
              </a:rPr>
              <a:t>Меры по предупреждению коррупции, </a:t>
            </a:r>
            <a:br>
              <a:rPr lang="ru-RU" altLang="ru-RU" sz="3600" dirty="0">
                <a:latin typeface="+mn-lt"/>
              </a:rPr>
            </a:br>
            <a:r>
              <a:rPr lang="ru-RU" altLang="ru-RU" sz="3600" dirty="0">
                <a:latin typeface="+mn-lt"/>
              </a:rPr>
              <a:t>принятые в МАОУ </a:t>
            </a:r>
            <a:r>
              <a:rPr lang="ru-RU" altLang="ru-RU" sz="3200" dirty="0">
                <a:latin typeface="+mn-lt"/>
              </a:rPr>
              <a:t>«СОШ № 1»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273" y="2276926"/>
            <a:ext cx="8496944" cy="324036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Приказ «О мерах по недопущению составления отчетности и использования поддельных документов» №188 от 01.09.2015г.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«Кодекс профессиональной этики педагогических работников МАОУ «СОШ № 1» (Приказ № 313 от 29.08.2019 г.) 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Создана комиссия по конфликту интересов работников МАОУ «СОШ № 1»(приказ №189 от 01.09.2021 г.)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1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wipe/>
      </p:transition>
    </mc:Choice>
    <mc:Fallback xmlns="">
      <p:transition spd="slow" advClick="0" advTm="14000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792088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+mn-lt"/>
              </a:rPr>
              <a:t>Положения МАОУ «СОШ № 1»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84784"/>
            <a:ext cx="8712968" cy="4248472"/>
          </a:xfrm>
        </p:spPr>
        <p:txBody>
          <a:bodyPr>
            <a:no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«О порядке оказания платных образовательных услуг в МАОУ «СОШ № 1», договор «Об оказании платных образовательных услуг»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Положения о доплатах, надбавках  и премировании сотрудников МАОУ «СОШ № 1»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Положение о работе комиссии по распределению стимулирующих  выплат. 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 Положение о привлечении внебюджетных средств  в Муниципальном казённом общеобразовательном учреждении  «Средняя общеобразовательная школа № 1»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wipe/>
      </p:transition>
    </mc:Choice>
    <mc:Fallback xmlns="">
      <p:transition spd="slow" advClick="0" advTm="14000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DSCF583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12749"/>
          <a:stretch/>
        </p:blipFill>
        <p:spPr bwMode="auto">
          <a:xfrm>
            <a:off x="1475656" y="332656"/>
            <a:ext cx="6264696" cy="636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86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0">
        <p:wipe/>
      </p:transition>
    </mc:Choice>
    <mc:Fallback xmlns="">
      <p:transition spd="slow" advClick="0" advTm="150000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936104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Стенд  «Нет коррупции»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183880" cy="4176464"/>
          </a:xfrm>
        </p:spPr>
        <p:txBody>
          <a:bodyPr>
            <a:noAutofit/>
          </a:bodyPr>
          <a:lstStyle/>
          <a:p>
            <a:r>
              <a:rPr lang="ru-RU" sz="3200" dirty="0"/>
              <a:t>памятка для родителей </a:t>
            </a:r>
          </a:p>
          <a:p>
            <a:r>
              <a:rPr lang="ru-RU" sz="3200" dirty="0"/>
              <a:t>протоколы заседания комиссии по противодейсвию коррупции</a:t>
            </a:r>
          </a:p>
          <a:p>
            <a:r>
              <a:rPr lang="ru-RU" sz="3200" dirty="0"/>
              <a:t> «телефон доверия»</a:t>
            </a:r>
          </a:p>
          <a:p>
            <a:r>
              <a:rPr lang="ru-RU" sz="3200" dirty="0"/>
              <a:t>нормативные документы.</a:t>
            </a:r>
          </a:p>
          <a:p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wipe/>
      </p:transition>
    </mc:Choice>
    <mc:Fallback xmlns="">
      <p:transition spd="slow" advClick="0" advTm="14000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224136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Задачи воспитания антикоррупционного мировоззрения обучающихся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568952" cy="446449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дать общее представление о сущности коррупции, ее формах, особенностях   проявления в различных сферах жизни общества, причинах и социально опасных и вредных последствиях этого явления</a:t>
            </a:r>
          </a:p>
          <a:p>
            <a:pPr lvl="0" algn="just"/>
            <a:r>
              <a:rPr lang="ru-RU" sz="2000" b="1" dirty="0">
                <a:solidFill>
                  <a:schemeClr val="tx1"/>
                </a:solidFill>
              </a:rPr>
              <a:t>сформировать навыки адекватного анализа и личностной оценки данного социального явления с опорой на принцип историзма</a:t>
            </a:r>
          </a:p>
          <a:p>
            <a:pPr lvl="0" algn="just"/>
            <a:r>
              <a:rPr lang="ru-RU" sz="2000" b="1" dirty="0">
                <a:solidFill>
                  <a:schemeClr val="tx1"/>
                </a:solidFill>
              </a:rPr>
              <a:t>стимулировать мотивацию антикоррупционного поведения;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</a:rPr>
              <a:t>формировать нетерпимость к проявлениям коррупции</a:t>
            </a:r>
          </a:p>
          <a:p>
            <a:pPr lvl="0" algn="just"/>
            <a:r>
              <a:rPr lang="ru-RU" sz="2000" b="1" dirty="0">
                <a:solidFill>
                  <a:schemeClr val="tx1"/>
                </a:solidFill>
              </a:rPr>
              <a:t>продемонстрировать возможности борьбы с коррупцией;</a:t>
            </a:r>
          </a:p>
          <a:p>
            <a:pPr lvl="0" algn="just"/>
            <a:r>
              <a:rPr lang="ru-RU" sz="2000" b="1" dirty="0">
                <a:solidFill>
                  <a:schemeClr val="tx1"/>
                </a:solidFill>
              </a:rPr>
              <a:t>сформировать основы правовой грамотности. </a:t>
            </a:r>
          </a:p>
          <a:p>
            <a:pPr algn="just">
              <a:buNone/>
            </a:pPr>
            <a:endParaRPr lang="ru-RU" sz="2000" dirty="0"/>
          </a:p>
          <a:p>
            <a:pPr algn="just"/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wipe/>
      </p:transition>
    </mc:Choice>
    <mc:Fallback xmlns="">
      <p:transition spd="slow" advClick="0" advTm="14000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183880" cy="1080120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/>
              <a:t>Формирование антикоррупционного мировоззрения у обучающихся в рамках реализации образовательных программ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238374"/>
              </p:ext>
            </p:extLst>
          </p:nvPr>
        </p:nvGraphicFramePr>
        <p:xfrm>
          <a:off x="468313" y="2420888"/>
          <a:ext cx="818356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wipe/>
      </p:transition>
    </mc:Choice>
    <mc:Fallback xmlns="">
      <p:transition spd="slow" advClick="0" advTm="14000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864096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История, обществознание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183880" cy="4176464"/>
          </a:xfrm>
        </p:spPr>
        <p:txBody>
          <a:bodyPr>
            <a:noAutofit/>
          </a:bodyPr>
          <a:lstStyle/>
          <a:p>
            <a:r>
              <a:rPr lang="ru-RU" sz="2400" dirty="0"/>
              <a:t> </a:t>
            </a:r>
            <a:r>
              <a:rPr lang="ru-RU" sz="3600" b="1" dirty="0"/>
              <a:t>Коррупция – явление мировое или только российское?</a:t>
            </a:r>
          </a:p>
          <a:p>
            <a:r>
              <a:rPr lang="ru-RU" sz="3600" b="1" dirty="0"/>
              <a:t> Современная Россия без коррупции: миф или реальность</a:t>
            </a:r>
            <a:r>
              <a:rPr lang="ru-RU" sz="2400" dirty="0"/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wipe/>
      </p:transition>
    </mc:Choice>
    <mc:Fallback xmlns="">
      <p:transition spd="slow" advClick="0" advTm="14000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864096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Литература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108" y="1628800"/>
            <a:ext cx="8183880" cy="2736304"/>
          </a:xfrm>
        </p:spPr>
        <p:txBody>
          <a:bodyPr>
            <a:noAutofit/>
          </a:bodyPr>
          <a:lstStyle/>
          <a:p>
            <a:pPr algn="just"/>
            <a:endParaRPr lang="ru-RU" sz="2400" dirty="0"/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М.Е.Салтыков-Щедрин «История одного города»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Ф.М.Достоевский «Преступление и наказание»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А.С.Пушкин «Дубровский»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Н.В. Гоголь «Ревизор», «Мертвые души»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А.Н.Островский «Свои люди-сочтемся»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wipe/>
      </p:transition>
    </mc:Choice>
    <mc:Fallback xmlns="">
      <p:transition spd="slow" advClick="0" advTm="14000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79208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/>
              <a:t>Обратная связь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808836"/>
              </p:ext>
            </p:extLst>
          </p:nvPr>
        </p:nvGraphicFramePr>
        <p:xfrm>
          <a:off x="468313" y="1412875"/>
          <a:ext cx="8183562" cy="447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wipe/>
      </p:transition>
    </mc:Choice>
    <mc:Fallback xmlns="">
      <p:transition spd="slow" advClick="0" advTm="1400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476672"/>
            <a:ext cx="8183880" cy="1584176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/>
          <a:p>
            <a:pPr algn="ctr">
              <a:buFontTx/>
              <a:buNone/>
            </a:pPr>
            <a:br>
              <a:rPr lang="ru-RU" altLang="ru-RU" sz="8600" dirty="0"/>
            </a:br>
            <a:endParaRPr lang="ru-RU" altLang="ru-RU" sz="8600" dirty="0"/>
          </a:p>
          <a:p>
            <a:pPr algn="ctr">
              <a:buFontTx/>
              <a:buNone/>
            </a:pPr>
            <a:endParaRPr lang="ru-RU" altLang="ru-RU" sz="8600" dirty="0"/>
          </a:p>
          <a:p>
            <a:pPr algn="ctr">
              <a:buFontTx/>
              <a:buNone/>
            </a:pPr>
            <a:endParaRPr lang="ru-RU" altLang="ru-RU" sz="8600" dirty="0"/>
          </a:p>
          <a:p>
            <a:pPr algn="ctr">
              <a:buFontTx/>
              <a:buNone/>
            </a:pPr>
            <a:endParaRPr lang="ru-RU" altLang="ru-RU" sz="8600" dirty="0"/>
          </a:p>
          <a:p>
            <a:pPr algn="ctr">
              <a:buFontTx/>
              <a:buNone/>
            </a:pPr>
            <a:endParaRPr lang="ru-RU" altLang="ru-RU" sz="36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39552" y="2132856"/>
            <a:ext cx="8183880" cy="388843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13" marR="0" lvl="0" indent="365125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836712"/>
            <a:ext cx="8183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3600" dirty="0"/>
              <a:t>Статья 13</a:t>
            </a:r>
            <a:r>
              <a:rPr lang="ru-RU" altLang="ru-RU" sz="3600" baseline="30000" dirty="0"/>
              <a:t>3</a:t>
            </a:r>
            <a:r>
              <a:rPr lang="ru-RU" altLang="ru-RU" sz="3600" dirty="0"/>
              <a:t> Федерального закона </a:t>
            </a:r>
            <a:br>
              <a:rPr lang="ru-RU" altLang="ru-RU" sz="3600" dirty="0"/>
            </a:br>
            <a:r>
              <a:rPr lang="ru-RU" altLang="ru-RU" sz="3600" dirty="0"/>
              <a:t>от 25 декабря 2008 года № 273-ФЗ </a:t>
            </a:r>
            <a:br>
              <a:rPr lang="ru-RU" altLang="ru-RU" sz="3600" dirty="0"/>
            </a:br>
            <a:r>
              <a:rPr lang="ru-RU" altLang="ru-RU" sz="3600" dirty="0"/>
              <a:t>"О противодействии коррупции" </a:t>
            </a:r>
          </a:p>
          <a:p>
            <a:pPr algn="ctr">
              <a:buFontTx/>
              <a:buNone/>
            </a:pPr>
            <a:endParaRPr lang="ru-RU" altLang="ru-RU" sz="3600" dirty="0"/>
          </a:p>
          <a:p>
            <a:pPr algn="ctr">
              <a:buFontTx/>
              <a:buNone/>
            </a:pPr>
            <a:r>
              <a:rPr lang="ru-RU" altLang="ru-RU" sz="3600" dirty="0"/>
              <a:t>«</a:t>
            </a:r>
            <a:r>
              <a:rPr lang="ru-RU" altLang="ru-RU" sz="3600" b="1" dirty="0"/>
              <a:t>Организации обязаны разрабатывать и принимать меры по предупреждению коррупции</a:t>
            </a:r>
            <a:r>
              <a:rPr lang="ru-RU" altLang="ru-RU" sz="3600" dirty="0"/>
              <a:t>.»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wipe/>
      </p:transition>
    </mc:Choice>
    <mc:Fallback xmlns="">
      <p:transition spd="slow" advClick="0" advTm="14000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864096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Лев Николаевич Толстой: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53650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200" b="1" i="1" dirty="0">
                <a:solidFill>
                  <a:schemeClr val="accent1"/>
                </a:solidFill>
              </a:rPr>
              <a:t>  </a:t>
            </a:r>
            <a:r>
              <a:rPr lang="ru-RU" sz="3600" b="1" i="1" dirty="0">
                <a:solidFill>
                  <a:schemeClr val="accent1"/>
                </a:solidFill>
              </a:rPr>
              <a:t>«Всё нравственное воспитание детей сводится к доброму примеру. Живите хорошо или хоть старайтесь жить хорошо, и вы по мере вашего успеха в хорошей жизни хорошо воспитаете детей.»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wipe/>
      </p:transition>
    </mc:Choice>
    <mc:Fallback xmlns="">
      <p:transition spd="slow" advClick="0" advTm="14000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573016"/>
            <a:ext cx="8568952" cy="25202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</a:rPr>
              <a:t>Воспитывай не словами, </a:t>
            </a:r>
            <a:br>
              <a:rPr lang="ru-RU" sz="4800" dirty="0">
                <a:solidFill>
                  <a:srgbClr val="FF0000"/>
                </a:solidFill>
              </a:rPr>
            </a:br>
            <a:r>
              <a:rPr lang="ru-RU" sz="4800" dirty="0">
                <a:solidFill>
                  <a:srgbClr val="FF0000"/>
                </a:solidFill>
              </a:rPr>
              <a:t>а делами, </a:t>
            </a:r>
            <a:br>
              <a:rPr lang="ru-RU" sz="4800" dirty="0">
                <a:solidFill>
                  <a:srgbClr val="FF0000"/>
                </a:solidFill>
              </a:rPr>
            </a:br>
            <a:r>
              <a:rPr lang="ru-RU" sz="4800" dirty="0">
                <a:solidFill>
                  <a:srgbClr val="FF0000"/>
                </a:solidFill>
              </a:rPr>
              <a:t>личным примером!</a:t>
            </a:r>
          </a:p>
        </p:txBody>
      </p:sp>
      <p:pic>
        <p:nvPicPr>
          <p:cNvPr id="29699" name="Содержимое 3" descr="кор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04664"/>
            <a:ext cx="4860032" cy="316547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wipe/>
      </p:transition>
    </mc:Choice>
    <mc:Fallback xmlns="">
      <p:transition spd="slow" advClick="0" advTm="14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96944" cy="936104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Цель работы по антикоррупционной направленности:</a:t>
            </a:r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680520"/>
          </a:xfrm>
        </p:spPr>
        <p:txBody>
          <a:bodyPr>
            <a:normAutofit/>
          </a:bodyPr>
          <a:lstStyle/>
          <a:p>
            <a:pPr marL="265113" indent="1588"/>
            <a:r>
              <a:rPr lang="ru-RU" sz="2800" dirty="0"/>
              <a:t>эффективная профилактика коррупции в школе, воспитание ценностных установок и развитие способностей, необходимых для формирования у молодых людей гражданской позиции в отношении коррупции;</a:t>
            </a:r>
          </a:p>
          <a:p>
            <a:pPr marL="265113" indent="1588"/>
            <a:r>
              <a:rPr lang="ru-RU" sz="2800" dirty="0"/>
              <a:t>обеспечение комплексной поддержки решения задач формирования антикоррупционного мировоззрения у обучающихся в рамках реализации образовательных программ различного уровня.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wipe/>
      </p:transition>
    </mc:Choice>
    <mc:Fallback xmlns="">
      <p:transition spd="slow" advClick="0" advTm="14000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Алгоритм деятельности школы антикоррупционной направленности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008466"/>
              </p:ext>
            </p:extLst>
          </p:nvPr>
        </p:nvGraphicFramePr>
        <p:xfrm>
          <a:off x="395536" y="1700808"/>
          <a:ext cx="82809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wipe/>
      </p:transition>
    </mc:Choice>
    <mc:Fallback xmlns="">
      <p:transition spd="slow" advClick="0" advTm="14000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792088"/>
          </a:xfrm>
        </p:spPr>
        <p:txBody>
          <a:bodyPr>
            <a:normAutofit fontScale="90000"/>
          </a:bodyPr>
          <a:lstStyle/>
          <a:p>
            <a:pPr algn="ctr"/>
            <a:br>
              <a:rPr lang="ru-RU" altLang="ru-RU" dirty="0"/>
            </a:br>
            <a:r>
              <a:rPr lang="ru-RU" altLang="ru-RU" sz="3100" dirty="0"/>
              <a:t>Меры по </a:t>
            </a:r>
            <a:r>
              <a:rPr lang="ru-RU" altLang="ru-RU" sz="5300" dirty="0"/>
              <a:t>предупреждению</a:t>
            </a:r>
            <a:r>
              <a:rPr lang="ru-RU" altLang="ru-RU" sz="2700" dirty="0"/>
              <a:t> </a:t>
            </a:r>
            <a:r>
              <a:rPr lang="ru-RU" altLang="ru-RU" sz="3100" dirty="0"/>
              <a:t>коррупции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dirty="0"/>
              <a:t>1) определение подразделений или должностных лиц, ответственных за профилактику коррупционных и иных правонарушений;</a:t>
            </a:r>
          </a:p>
          <a:p>
            <a:pPr marL="0" indent="0">
              <a:buNone/>
            </a:pPr>
            <a:r>
              <a:rPr lang="ru-RU" altLang="ru-RU" dirty="0"/>
              <a:t>2) сотрудничество организации с правоохранительными органами;</a:t>
            </a:r>
          </a:p>
          <a:p>
            <a:pPr marL="0" indent="0">
              <a:buNone/>
            </a:pPr>
            <a:r>
              <a:rPr lang="ru-RU" altLang="ru-RU" dirty="0"/>
              <a:t>3) разработку и внедрение в практику стандартов и процедур, направленных на обеспечение добросовестной работы организации;</a:t>
            </a:r>
          </a:p>
          <a:p>
            <a:pPr marL="0" indent="0">
              <a:buNone/>
            </a:pPr>
            <a:r>
              <a:rPr lang="ru-RU" altLang="ru-RU" dirty="0"/>
              <a:t>4) принятие кодекса этики и служебного поведения работников организации;</a:t>
            </a:r>
          </a:p>
          <a:p>
            <a:pPr marL="0" indent="0">
              <a:buNone/>
            </a:pPr>
            <a:r>
              <a:rPr lang="ru-RU" altLang="ru-RU" dirty="0"/>
              <a:t>5) предотвращение и урегулирование конфликта интересов;</a:t>
            </a:r>
          </a:p>
          <a:p>
            <a:pPr marL="0" indent="0">
              <a:buNone/>
            </a:pPr>
            <a:r>
              <a:rPr lang="ru-RU" altLang="ru-RU" dirty="0"/>
              <a:t>6) недопущение составления неофициальной отчетности и использования поддельных документов.</a:t>
            </a:r>
          </a:p>
          <a:p>
            <a:endParaRPr lang="ru-RU" sz="1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wipe/>
      </p:transition>
    </mc:Choice>
    <mc:Fallback xmlns="">
      <p:transition spd="slow" advClick="0" advTm="14000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48680"/>
            <a:ext cx="8183880" cy="1224136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>
                <a:latin typeface="+mn-lt"/>
              </a:rPr>
              <a:t>Меры по предупреждению коррупции, </a:t>
            </a:r>
            <a:br>
              <a:rPr lang="ru-RU" altLang="ru-RU" sz="3600" b="1" dirty="0">
                <a:latin typeface="+mn-lt"/>
              </a:rPr>
            </a:br>
            <a:r>
              <a:rPr lang="ru-RU" altLang="ru-RU" sz="3600" b="1" dirty="0">
                <a:latin typeface="+mn-lt"/>
              </a:rPr>
              <a:t>принятые в </a:t>
            </a:r>
            <a:r>
              <a:rPr lang="ru-RU" altLang="ru-RU" sz="3200" b="1" dirty="0">
                <a:latin typeface="+mn-lt"/>
              </a:rPr>
              <a:t>МАОУ</a:t>
            </a:r>
            <a:r>
              <a:rPr lang="ru-RU" altLang="ru-RU" sz="3600" b="1" dirty="0">
                <a:latin typeface="+mn-lt"/>
              </a:rPr>
              <a:t> </a:t>
            </a:r>
            <a:r>
              <a:rPr lang="ru-RU" altLang="ru-RU" sz="3200" b="1" dirty="0">
                <a:latin typeface="+mn-lt"/>
              </a:rPr>
              <a:t>«СОШ № 1»</a:t>
            </a:r>
            <a:endParaRPr lang="ru-RU" sz="32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4680520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Приказ «О назначении   ответственного лица по вопросам антикоррупции» № 184 от 01.09.2021г.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Приказ «О комиссии по противодействию коррупции»</a:t>
            </a:r>
          </a:p>
          <a:p>
            <a:pPr algn="just">
              <a:buNone/>
            </a:pPr>
            <a:r>
              <a:rPr lang="ru-RU" dirty="0">
                <a:solidFill>
                  <a:schemeClr val="tx1"/>
                </a:solidFill>
              </a:rPr>
              <a:t>    № 186 от 01.09.2021г.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Положение о комиссии по противодействию коррупции в МАОУ «СОШ № 1»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План мероприятий по противодействию коррупции на 2021-2022 учебный год (приказ № 187 от 01.09.2021 г.)</a:t>
            </a:r>
          </a:p>
          <a:p>
            <a:endParaRPr lang="ru-RU" sz="1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wipe/>
      </p:transition>
    </mc:Choice>
    <mc:Fallback xmlns="">
      <p:transition spd="slow" advClick="0" advTm="14000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08720"/>
            <a:ext cx="8183880" cy="4248472"/>
          </a:xfrm>
        </p:spPr>
        <p:txBody>
          <a:bodyPr>
            <a:noAutofit/>
          </a:bodyPr>
          <a:lstStyle/>
          <a:p>
            <a:endParaRPr lang="ru-RU" sz="2000" dirty="0"/>
          </a:p>
          <a:p>
            <a:pPr algn="ctr">
              <a:buNone/>
            </a:pPr>
            <a:r>
              <a:rPr lang="ru-RU" sz="4800" b="1" dirty="0">
                <a:solidFill>
                  <a:schemeClr val="tx1"/>
                </a:solidFill>
              </a:rPr>
              <a:t>Создана комиссия </a:t>
            </a:r>
          </a:p>
          <a:p>
            <a:pPr algn="ctr">
              <a:buNone/>
            </a:pPr>
            <a:r>
              <a:rPr lang="ru-RU" sz="4800" b="1" dirty="0">
                <a:solidFill>
                  <a:schemeClr val="tx1"/>
                </a:solidFill>
              </a:rPr>
              <a:t>по противодействию коррупции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tx1"/>
                </a:solidFill>
              </a:rPr>
              <a:t>(Приказ «О комиссии по противодействию коррупции»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tx1"/>
                </a:solidFill>
              </a:rPr>
              <a:t>    № 186 от 01.09.2021г. )</a:t>
            </a:r>
          </a:p>
          <a:p>
            <a:endParaRPr lang="ru-RU" sz="1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wipe/>
      </p:transition>
    </mc:Choice>
    <mc:Fallback xmlns="">
      <p:transition spd="slow" advClick="0" advTm="14000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+mn-lt"/>
              </a:rPr>
              <a:t>Деятельность Комиссии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89654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Изучение причин и условий, способствующих появлению коррупции в школе и подготовка предложений по совершенствованию правовых, экономических и организационных механизмов функционирования школы в целях устранения коррупции.</a:t>
            </a:r>
          </a:p>
          <a:p>
            <a:pPr marL="0" indent="0" algn="just">
              <a:buNone/>
            </a:pPr>
            <a:endParaRPr lang="ru-RU" sz="1600" dirty="0">
              <a:solidFill>
                <a:schemeClr val="tx1"/>
              </a:solidFill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Прием и проверка поступающих в комиссию заявлений и обращений, иных сведений об участии должностных лиц, педагогического состава, технических и других сотрудников школы в коррупционной деятельности.</a:t>
            </a:r>
          </a:p>
          <a:p>
            <a:pPr marL="0" indent="0" algn="just">
              <a:buNone/>
            </a:pPr>
            <a:endParaRPr lang="ru-RU" sz="1600" dirty="0">
              <a:solidFill>
                <a:schemeClr val="tx1"/>
              </a:solidFill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Организация проведения мероприятий (лекции, семинары, анкетирование, тестирование, «круглые столы», собеседования и др.), способствующих предупреждению коррупции.</a:t>
            </a:r>
          </a:p>
          <a:p>
            <a:pPr marL="0" indent="0" algn="just">
              <a:buNone/>
            </a:pPr>
            <a:endParaRPr lang="ru-RU" sz="1600" dirty="0">
              <a:solidFill>
                <a:schemeClr val="tx1"/>
              </a:solidFill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Сбор, анализ и подготовка информации для администрации школы о фактах коррупции и выработка рекомендаций для их устранения.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wipe/>
      </p:transition>
    </mc:Choice>
    <mc:Fallback xmlns="">
      <p:transition spd="slow" advClick="0" advTm="14000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1296144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План мероприятий по противодействию коррупции на 2021-2022 учебный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896544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Нормативно-правовое обеспечение антикоррупционной деятельности.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</a:rPr>
              <a:t>Организационное обеспечение антикоррупционной политики в ОУ.</a:t>
            </a:r>
          </a:p>
          <a:p>
            <a:pPr lvl="0" algn="just" fontAlgn="base"/>
            <a:r>
              <a:rPr lang="ru-RU" dirty="0">
                <a:solidFill>
                  <a:schemeClr val="tx1"/>
                </a:solidFill>
              </a:rPr>
              <a:t>Организация взаимодействия с общественностью, правоохранительными органами, антикоррупционный мониторинг. </a:t>
            </a:r>
          </a:p>
          <a:p>
            <a:pPr lvl="0" algn="just" fontAlgn="base"/>
            <a:r>
              <a:rPr lang="ru-RU" dirty="0">
                <a:solidFill>
                  <a:schemeClr val="tx1"/>
                </a:solidFill>
              </a:rPr>
              <a:t>Обеспечение открытости и доступности информации о  деятельности ОУ</a:t>
            </a:r>
          </a:p>
          <a:p>
            <a:pPr lvl="0" algn="just" fontAlgn="base"/>
            <a:r>
              <a:rPr lang="ru-RU" dirty="0">
                <a:solidFill>
                  <a:schemeClr val="tx1"/>
                </a:solidFill>
              </a:rPr>
              <a:t>Антикоррупционное образование и антикоррупционная пропаганда</a:t>
            </a:r>
          </a:p>
          <a:p>
            <a:endParaRPr lang="ru-RU" sz="1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679817"/>
            <a:ext cx="4572000" cy="3902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38"/>
              </a:lnSpc>
              <a:spcBef>
                <a:spcPts val="1200"/>
              </a:spcBef>
            </a:pPr>
            <a:r>
              <a:rPr lang="ru-RU" altLang="ru-RU" dirty="0"/>
              <a:t>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4000">
        <p:wipe/>
      </p:transition>
    </mc:Choice>
    <mc:Fallback xmlns="">
      <p:transition spd="slow" advClick="0" advTm="14000">
        <p:wip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|33.2|1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|33.2|19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933</TotalTime>
  <Words>913</Words>
  <Application>Microsoft Office PowerPoint</Application>
  <PresentationFormat>Экран (4:3)</PresentationFormat>
  <Paragraphs>109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Impact</vt:lpstr>
      <vt:lpstr>Times New Roman</vt:lpstr>
      <vt:lpstr>NewsPrint</vt:lpstr>
      <vt:lpstr>«О принимаемых мерах  по противодействию коррупции  в МАОУ «СОШ №1» </vt:lpstr>
      <vt:lpstr>Презентация PowerPoint</vt:lpstr>
      <vt:lpstr>Цель работы по антикоррупционной направленности:</vt:lpstr>
      <vt:lpstr>Алгоритм деятельности школы антикоррупционной направленности</vt:lpstr>
      <vt:lpstr> Меры по предупреждению коррупции</vt:lpstr>
      <vt:lpstr>Меры по предупреждению коррупции,  принятые в МАОУ «СОШ № 1»</vt:lpstr>
      <vt:lpstr>Презентация PowerPoint</vt:lpstr>
      <vt:lpstr>Деятельность Комиссии</vt:lpstr>
      <vt:lpstr>План мероприятий по противодействию коррупции на 2021-2022 учебный год</vt:lpstr>
      <vt:lpstr>Основные направления плана мероприятий по противодействию коррупции  на 2021-2022 учебный год:</vt:lpstr>
      <vt:lpstr>Меры по предупреждению коррупции,  принятые в МАОУ «СОШ № 1»</vt:lpstr>
      <vt:lpstr>Положения МАОУ «СОШ № 1»</vt:lpstr>
      <vt:lpstr>Презентация PowerPoint</vt:lpstr>
      <vt:lpstr>Стенд  «Нет коррупции» </vt:lpstr>
      <vt:lpstr>Задачи воспитания антикоррупционного мировоззрения обучающихся</vt:lpstr>
      <vt:lpstr>Формирование антикоррупционного мировоззрения у обучающихся в рамках реализации образовательных программ</vt:lpstr>
      <vt:lpstr>История, обществознание</vt:lpstr>
      <vt:lpstr>Литература </vt:lpstr>
      <vt:lpstr>Обратная связь</vt:lpstr>
      <vt:lpstr>Лев Николаевич Толстой: </vt:lpstr>
      <vt:lpstr>Воспитывай не словами,  а делами,  личным примером!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принимаемых мерах по противодействию коррупции в МКОУ «СОШ №15» ИМРСК станицы Староизобильной»</dc:title>
  <dc:creator>Надежда</dc:creator>
  <cp:lastModifiedBy>Хамитов Марсель Радикович</cp:lastModifiedBy>
  <cp:revision>102</cp:revision>
  <dcterms:created xsi:type="dcterms:W3CDTF">2016-03-21T10:56:46Z</dcterms:created>
  <dcterms:modified xsi:type="dcterms:W3CDTF">2022-01-24T11:46:04Z</dcterms:modified>
</cp:coreProperties>
</file>