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C5735-56A2-4BE7-A20B-E17A0C99C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AE75F7-D949-4994-8BE6-097F0A9D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9E7AE-1DC4-4872-B8E0-4286EF1B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5B702-AFFA-4DD6-92B3-17D08B2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4647F-D4E8-4635-886B-E3519909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25C5A-7A3F-48CB-82AD-78656D4F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C22C8C-A20E-4D56-AAA1-6831773A7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3B2AD-1807-43DD-850D-CC169296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C6B71-7F0E-4DAB-AFD4-D0BC734A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9BB9F-78CC-4F58-B942-32B2FD79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8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692511-8678-499E-9A1F-583736589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0CBCF-89C4-47FD-A50D-5DBAA4B21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C1492-412B-4023-B5EC-0A8DF1C1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38EE7-E154-40BE-A996-9941E160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8AFE2-1565-43F4-96EF-F6B736FB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4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B702B-CDA3-47FA-B5F8-26FF7841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4BD16-6C2D-485E-AED3-517719CE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E592C-F3BA-4B67-8E79-BED6CB1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5765E-1BF0-4B9E-AEAC-01F9436F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4410-390A-4AF0-B531-4B3137D7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3A2D6-2F4F-4C6B-B062-43F411AC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9D8E1-E7A1-4F62-A3D8-A1C7307A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8C848-6324-4EE7-B12A-9758CB3E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54178-C97F-4DA4-B267-2B78D3FA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4D58C-688B-477B-A3C3-589155BC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3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712AB-939B-480B-9F68-0D1A5328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15892-61D9-4BC3-BF8C-9EE65B29D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57B9C6-0B54-40A1-BB62-613A03FA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F0B1B-1439-43F4-B314-3797D7DF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C4B37-A580-4E73-930C-3EA6A564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2939C3-FF75-4AAD-BE6A-7000A28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4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D82F8-9AB0-4319-8B63-1AE3D405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29A829-BECD-4A77-BF90-D72539C7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73A64A-EC3A-425A-8E19-43A9FFC25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443541-7AE1-4F70-B82C-515FD1290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994760-3F6C-41BA-8503-4289C9D3B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8F4D5D-715E-42A7-9622-AAB6F233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4CC8E4-284A-4670-9D11-97702FCD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AC2297-530E-44FA-8AF5-47124F71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8A0F-7915-45EB-8781-2D239A92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B496C4-9644-4B49-BF76-F08FD0E7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28C28-2446-4046-A7A2-C43BE6A4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6ACD73-95AE-403D-83E2-8F83225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F787D-B5FC-4736-91BC-B867DF54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483040-79FD-4434-A4AC-43E728B5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C8D3A-AFBA-49CD-BA00-3F1ABC1D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4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AAD7B-EC71-4A7F-8D08-B932B4CD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A93FC-40B1-4937-B40C-FA3BA0A9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B05871-C921-47FB-AB9A-66DDE7473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CADD1-E313-4959-91A3-EB971023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F36C0-B175-4F5B-BBFD-C2D5BF86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48498-5857-4681-9090-1A5FCAEA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1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C4080-A864-4971-AAF1-7A8E88E8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B80588-2F83-48D2-ABE2-8525F4457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F41B34-B578-497B-AA50-1650F34D1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E8CB2-A3FD-4C71-A310-0E8A9B59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D9F77E-A368-4F14-A22E-3F4098C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A30FB-A994-496C-A818-91AE18C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967EB-7FE8-49BC-9D2D-A1FF0999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33AAA-A697-45B7-B2D2-115FE1A5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3B9A0-708F-4915-9BFA-FC073137F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36FD-7368-4E7D-B0BB-BAB675B3D81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CFC-0B99-47EF-8F93-3C68296D0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383BD-227A-48CE-A423-2803FF5CC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E107-C1C3-4CC3-B03F-2FFE4BCC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68F30C6-C703-4093-B61C-ADA6453F4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374394-A9C1-4547-A880-1F5994283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6576D-7C62-420C-BD1A-87C9CA74B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85F9F-1BCC-4E3F-A674-32C9670B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6CA613-B93F-41A6-9908-FFE11CAAC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DD7C1-A7CA-431D-8247-AC6C2C05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F9DDF5-3F24-42B6-94F0-4B8C33430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7D11E-C76C-4879-8AED-DDD4B514B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50459-64F6-4745-9BEF-759D2CEA9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A3656-0157-4738-B466-9C278111E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6E4D8-810F-4E19-880B-D26ABC389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DF1840-5108-43E4-BB99-2D51CBF2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23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215285-BF94-447A-A2E3-810ED0FD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5947A-665F-46DF-BD5B-A88A2954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F80C6C6-F2B0-43A0-909B-28798820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A32B6-1D11-47FE-9BA1-C5BBD4521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29A58-5FAE-47DD-96A3-B5AE2A071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EE0039-824B-44BA-8BD6-7A8D331F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3CEB5-0F0F-4C56-A128-8F93AC1B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56A14-B2DB-4317-8F1D-8B4F32754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667C65-06D8-4CD7-81C5-7D673AD67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1E509B-CCC8-411B-B4C2-C1B41572C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5DA87-E8C3-426C-9DB4-DAD150FD2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619A1-C2BD-4E5B-AD16-9BCD30CD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E8941-57C2-4053-8280-15347419D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CCFD001-7E84-45B8-88FC-82B4FCBA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CFD6854-D53A-4B55-9CF2-F0C606D5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652C78-74EB-4673-8B3B-30A72232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EE0642-6AAF-47CB-A337-0445FF06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10B47-81DC-4A0E-8B13-E4106009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59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5B9CF4A-2351-4BC4-935C-B45237A8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4704BE-E5C8-4B92-87A6-59934515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F75CAE-3987-4CDB-BB78-BE80A6458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557C82-FE33-41A4-B61A-F3A6BA8EC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5BB8DB-26A5-4CEB-AA40-95EC9B9E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5A6D72-FEC0-478D-AE6C-9C10492EA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Широкоэкранный</PresentationFormat>
  <Paragraphs>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Харитонов</dc:creator>
  <cp:lastModifiedBy>Алексей Харитонов</cp:lastModifiedBy>
  <cp:revision>2</cp:revision>
  <dcterms:created xsi:type="dcterms:W3CDTF">2021-12-21T12:20:06Z</dcterms:created>
  <dcterms:modified xsi:type="dcterms:W3CDTF">2021-12-21T16:00:19Z</dcterms:modified>
</cp:coreProperties>
</file>