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E2DBF4-8292-498B-A90A-1A250B33D9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9A5E0BF-02A4-43A0-B9A4-10AA8C96FB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574907-C70C-4087-8622-60F90D8E9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54DB-4020-443C-90EA-33A40ED2F185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FDF0E1-D25D-4508-9057-15F9B5455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2ABCEE-C9A2-4377-A095-8884CCA80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FB2B3-0C2D-4B3A-8BAB-C3BE9D8E6A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7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093732-158E-461F-945E-722A01D4A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60B4768-D5C3-4395-AEE9-C387F3E5E5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53990F-A16A-4680-AB30-ACEBC8E1A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54DB-4020-443C-90EA-33A40ED2F185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AB42DC-73F8-4DCD-A045-D9486BCA3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3C9C33-D83D-4AE1-8CC6-DD70A80AC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FB2B3-0C2D-4B3A-8BAB-C3BE9D8E6A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63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3B14247-B62C-4CA2-A000-338E7BBC56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1C622D4-A316-4BAF-AE93-8FDB65338C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8E6EA5C-D188-4597-BB81-A466AC421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54DB-4020-443C-90EA-33A40ED2F185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B6B767-9254-421A-B5A6-B86628B5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920F14-5DA9-412C-8483-D6B5E66DD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FB2B3-0C2D-4B3A-8BAB-C3BE9D8E6A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066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56E05E-6DE0-4219-8070-106804F79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BB62C2-E500-4EE6-B53B-5EB62E0FE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6E5EC7-E959-42E8-B245-4D3184621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54DB-4020-443C-90EA-33A40ED2F185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8D0C6A-0B6E-4BD5-8A2C-A2EE1685A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640EC4-9ABD-484B-BC93-BB89E0E5F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FB2B3-0C2D-4B3A-8BAB-C3BE9D8E6A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349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04E11A-B833-48C8-BE7F-0DE0E625F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15235D1-4182-44E8-992A-7934C9CC5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D80E57-8B84-4424-96C7-1C7FDBE1E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54DB-4020-443C-90EA-33A40ED2F185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D8B6A6-E43D-4788-96F4-CE01B38BF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AB6740-E863-464E-BC84-CC92D6D3E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FB2B3-0C2D-4B3A-8BAB-C3BE9D8E6A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341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47876A-ABA8-486A-948E-CE41FF6A4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1AA987-BA4D-4648-BB05-1A4D327C1A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64D081C-421F-4884-9EBB-11A1CF597C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A789D9-F2E9-4CB8-90D0-3A971CD64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54DB-4020-443C-90EA-33A40ED2F185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F8EBCE8-0F87-460F-A375-596AC6641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F38ACC8-6F4F-4DCF-9C05-6D769969C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FB2B3-0C2D-4B3A-8BAB-C3BE9D8E6A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040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EAFAAC-865E-40E6-8207-32114194B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265696-A22A-4374-A881-1C9CB5619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3EF2F2C-90EB-479B-9CCD-4589B5430A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A0D7C2C-40C3-41E1-99F9-445BB8C2C7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57252A5-1F70-4CBC-AA4F-7E57C00BCF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2CA58E6-883F-4873-A89A-ADE058ADD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54DB-4020-443C-90EA-33A40ED2F185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69769F9-4541-48F5-BFF6-39CB5FD1C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1C82892-F373-4C9E-85A2-BCA6381E0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FB2B3-0C2D-4B3A-8BAB-C3BE9D8E6A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987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69C4AA-6E3A-4A12-9097-11B5AA721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4D1D584-B86C-4EDD-A93C-02BB9B14C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54DB-4020-443C-90EA-33A40ED2F185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892AF0E-E023-4AF8-A4F0-66882B01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F376A21-515E-40C4-94F9-47FF4DB73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FB2B3-0C2D-4B3A-8BAB-C3BE9D8E6A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246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3D954A8-5BC8-4249-BEBE-7FBABBD4E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54DB-4020-443C-90EA-33A40ED2F185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753DC22-8F50-4786-984A-F860A45CE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719D3E5-57E3-4A47-BE55-6E159714C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FB2B3-0C2D-4B3A-8BAB-C3BE9D8E6A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879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BE3386-7245-42EE-8810-3A75D03FE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1D9FCF-D135-48B0-9F60-EF76766BF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6A22D3E-A86E-45EC-BFF4-F5EF13BD1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0EE7455-0302-4BAF-9319-FEE55D186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54DB-4020-443C-90EA-33A40ED2F185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6C986F5-5C59-4CAC-8568-876271185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C4C6C3-60B1-4AA6-BCF2-C5F424392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FB2B3-0C2D-4B3A-8BAB-C3BE9D8E6A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197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AE3CCB-7D6A-47FF-8FEA-1DDA238C6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4EF54D2-8A80-4282-8D12-8108F63586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710BAFA-0739-4759-9954-5698CC8C2C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0162715-6363-41A2-A95D-52F29D8BD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54DB-4020-443C-90EA-33A40ED2F185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1EB351A-A615-499B-A9FA-93B71EE7D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4966C52-C859-4F77-AC36-A40E1B256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FB2B3-0C2D-4B3A-8BAB-C3BE9D8E6A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503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70B689-C08F-4480-A764-603DBABD0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23C528B-30DF-4B7A-99CB-288A82398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D9AB3F-3781-4A68-AACB-468F4B2293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954DB-4020-443C-90EA-33A40ED2F185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8DCFE5-E017-4F82-8E7E-1E3DF53227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F7FE6F-C028-4806-B02C-5EE7DF0979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FB2B3-0C2D-4B3A-8BAB-C3BE9D8E6A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87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A0B9AAE-F56B-4348-A01D-7C933E43BD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6893"/>
            <a:ext cx="12192000" cy="6524214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B5AD4E-9E2F-4B26-AF62-3EAA9EBBC4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3D488EB-EFFA-46DD-88E6-9845F9CEF7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0237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Bender43</dc:creator>
  <cp:lastModifiedBy>Bender43</cp:lastModifiedBy>
  <cp:revision>1</cp:revision>
  <dcterms:created xsi:type="dcterms:W3CDTF">2024-03-04T10:42:13Z</dcterms:created>
  <dcterms:modified xsi:type="dcterms:W3CDTF">2024-03-04T10:46:30Z</dcterms:modified>
</cp:coreProperties>
</file>